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4"/>
  </p:sldMasterIdLst>
  <p:notesMasterIdLst>
    <p:notesMasterId r:id="rId16"/>
  </p:notesMasterIdLst>
  <p:sldIdLst>
    <p:sldId id="4182" r:id="rId5"/>
    <p:sldId id="4199" r:id="rId6"/>
    <p:sldId id="4200" r:id="rId7"/>
    <p:sldId id="4184" r:id="rId8"/>
    <p:sldId id="4193" r:id="rId9"/>
    <p:sldId id="4192" r:id="rId10"/>
    <p:sldId id="4202" r:id="rId11"/>
    <p:sldId id="4197" r:id="rId12"/>
    <p:sldId id="264" r:id="rId13"/>
    <p:sldId id="4203" r:id="rId14"/>
    <p:sldId id="4201" r:id="rId15"/>
  </p:sldIdLst>
  <p:sldSz cx="12192000" cy="6858000"/>
  <p:notesSz cx="6858000" cy="9144000"/>
  <p:embeddedFontLst>
    <p:embeddedFont>
      <p:font typeface="Museo 300" panose="02000000000000000000" pitchFamily="50" charset="0"/>
      <p:regular r:id="rId17"/>
      <p:italic r:id="rId18"/>
    </p:embeddedFont>
    <p:embeddedFont>
      <p:font typeface="Museo 500" panose="02000000000000000000" pitchFamily="50" charset="0"/>
      <p:regular r:id="rId19"/>
      <p:italic r:id="rId20"/>
    </p:embeddedFont>
    <p:embeddedFont>
      <p:font typeface="Museo 700" panose="02000000000000000000" pitchFamily="50" charset="0"/>
      <p:bold r:id="rId21"/>
      <p:boldItalic r:id="rId22"/>
    </p:embeddedFont>
    <p:embeddedFont>
      <p:font typeface="Museo Sans 500" panose="02000000000000000000" pitchFamily="50" charset="0"/>
      <p:regular r:id="rId23"/>
      <p:italic r:id="rId24"/>
    </p:embeddedFont>
    <p:embeddedFont>
      <p:font typeface="Museo Sans 700" panose="02000000000000000000" pitchFamily="50" charset="0"/>
      <p:bold r:id="rId25"/>
      <p:boldItalic r:id="rId26"/>
    </p:embeddedFont>
    <p:embeddedFont>
      <p:font typeface="Museo Sans 900" panose="02000000000000000000" pitchFamily="50" charset="0"/>
      <p:bold r:id="rId27"/>
      <p:boldItalic r:id="rId28"/>
    </p:embeddedFont>
    <p:embeddedFont>
      <p:font typeface="Segoe UI" panose="020B0502040204020203" pitchFamily="34" charset="0"/>
      <p:regular r:id="rId29"/>
      <p:bold r:id="rId30"/>
      <p:italic r:id="rId31"/>
      <p:boldItalic r:id="rId32"/>
    </p:embeddedFont>
    <p:embeddedFont>
      <p:font typeface="Segoe UI Light" panose="020B0502040204020203" pitchFamily="34" charset="0"/>
      <p:regular r:id="rId33"/>
      <p:italic r:id="rId34"/>
    </p:embeddedFont>
  </p:embeddedFontLst>
  <p:defaultText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27" userDrawn="1">
          <p15:clr>
            <a:srgbClr val="A4A3A4"/>
          </p15:clr>
        </p15:guide>
        <p15:guide id="2" orient="horz" pos="432" userDrawn="1">
          <p15:clr>
            <a:srgbClr val="A4A3A4"/>
          </p15:clr>
        </p15:guide>
        <p15:guide id="3" pos="201"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15C75B3-B24D-9C53-E628-0785131D3B3F}" name="Atori, Costa" initials="" userId="S::CAtori@projecthope.org::ffa7379f-68b4-4969-a429-ff0cdbf221ed" providerId="AD"/>
  <p188:author id="{4C149FBC-1B7C-90F1-907C-26D5D6524279}" name="Egwu, Adanna (Consultant)" initials="" userId="S::AEgwu_cnslt@projecthope.org::126962f1-de1b-4cd5-ade7-fee986bbf1c0" providerId="AD"/>
  <p188:author id="{7DE6B8BC-496E-AC79-ED92-AD4D5BF9C296}" name="Agba, Reagan" initials="" userId="S::RAgba@projecthope.org::1f834db1-deb5-4e1f-9570-55ff7d8b99bc" providerId="AD"/>
  <p188:author id="{813699C3-61E9-E559-A3FA-895799E6B306}" name="Uzoama, Chidinma" initials="CU" userId="S::CUzoama@projecthope.org::f1d20b7e-d949-4790-bbc4-f6e4e4fe249c" providerId="AD"/>
  <p188:author id="{9F4C15CF-1E60-D910-FABD-A97745638390}" name="Onyekachi Eze" initials="OE" userId="S::oeze@HSCGROUP.ORG::3c70b563-0267-4931-82b6-ec18268fec6c"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2E6D"/>
    <a:srgbClr val="AF5151"/>
    <a:srgbClr val="D9CBCB"/>
    <a:srgbClr val="C2BCC6"/>
    <a:srgbClr val="6C517F"/>
    <a:srgbClr val="B3C9DD"/>
    <a:srgbClr val="C1C3B1"/>
    <a:srgbClr val="818749"/>
    <a:srgbClr val="00265C"/>
    <a:srgbClr val="0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2" d="100"/>
          <a:sy n="102" d="100"/>
        </p:scale>
        <p:origin x="870" y="96"/>
      </p:cViewPr>
      <p:guideLst>
        <p:guide orient="horz" pos="1127"/>
        <p:guide orient="horz" pos="432"/>
        <p:guide pos="201"/>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font" Target="fonts/font2.fntdata"/><Relationship Id="rId26" Type="http://schemas.openxmlformats.org/officeDocument/2006/relationships/font" Target="fonts/font10.fntdata"/><Relationship Id="rId39" Type="http://schemas.microsoft.com/office/2018/10/relationships/authors" Target="authors.xml"/><Relationship Id="rId21" Type="http://schemas.openxmlformats.org/officeDocument/2006/relationships/font" Target="fonts/font5.fntdata"/><Relationship Id="rId34" Type="http://schemas.openxmlformats.org/officeDocument/2006/relationships/font" Target="fonts/font18.fntdata"/><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font" Target="fonts/font1.fntdata"/><Relationship Id="rId25" Type="http://schemas.openxmlformats.org/officeDocument/2006/relationships/font" Target="fonts/font9.fntdata"/><Relationship Id="rId33" Type="http://schemas.openxmlformats.org/officeDocument/2006/relationships/font" Target="fonts/font17.fntdata"/><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font" Target="fonts/font4.fntdata"/><Relationship Id="rId29" Type="http://schemas.openxmlformats.org/officeDocument/2006/relationships/font" Target="fonts/font13.fntdata"/><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font" Target="fonts/font8.fntdata"/><Relationship Id="rId32" Type="http://schemas.openxmlformats.org/officeDocument/2006/relationships/font" Target="fonts/font16.fntdata"/><Relationship Id="rId37"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font" Target="fonts/font7.fntdata"/><Relationship Id="rId28" Type="http://schemas.openxmlformats.org/officeDocument/2006/relationships/font" Target="fonts/font12.fntdata"/><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font" Target="fonts/font3.fntdata"/><Relationship Id="rId31" Type="http://schemas.openxmlformats.org/officeDocument/2006/relationships/font" Target="fonts/font15.fntdata"/><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font" Target="fonts/font6.fntdata"/><Relationship Id="rId27" Type="http://schemas.openxmlformats.org/officeDocument/2006/relationships/font" Target="fonts/font11.fntdata"/><Relationship Id="rId30" Type="http://schemas.openxmlformats.org/officeDocument/2006/relationships/font" Target="fonts/font14.fntdata"/><Relationship Id="rId35" Type="http://schemas.openxmlformats.org/officeDocument/2006/relationships/presProps" Target="presProps.xml"/><Relationship Id="rId8" Type="http://schemas.openxmlformats.org/officeDocument/2006/relationships/slide" Target="slides/slide4.xml"/><Relationship Id="rId3" Type="http://schemas.openxmlformats.org/officeDocument/2006/relationships/customXml" Target="../customXml/item3.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23749053138179269"/>
          <c:y val="9.3163418243410817E-2"/>
          <c:w val="0.74947568649173046"/>
          <c:h val="0.57247195166862008"/>
        </c:manualLayout>
      </c:layout>
      <c:barChart>
        <c:barDir val="col"/>
        <c:grouping val="clustered"/>
        <c:varyColors val="0"/>
        <c:ser>
          <c:idx val="1"/>
          <c:order val="0"/>
          <c:tx>
            <c:strRef>
              <c:f>'NHS Presentation'!$O$16</c:f>
              <c:strCache>
                <c:ptCount val="1"/>
                <c:pt idx="0">
                  <c:v>SCR -Total Screening</c:v>
                </c:pt>
              </c:strCache>
            </c:strRef>
          </c:tx>
          <c:spPr>
            <a:solidFill>
              <a:schemeClr val="accent2"/>
            </a:solidFill>
            <a:ln>
              <a:noFill/>
            </a:ln>
            <a:effectLst/>
          </c:spPr>
          <c:invertIfNegative val="0"/>
          <c:cat>
            <c:strRef>
              <c:f>'NHS Presentation'!$N$17:$N$19</c:f>
              <c:strCache>
                <c:ptCount val="3"/>
                <c:pt idx="0">
                  <c:v>Kano State</c:v>
                </c:pt>
                <c:pt idx="1">
                  <c:v>Ogun State</c:v>
                </c:pt>
                <c:pt idx="2">
                  <c:v>National</c:v>
                </c:pt>
              </c:strCache>
            </c:strRef>
          </c:cat>
          <c:val>
            <c:numRef>
              <c:f>'NHS Presentation'!$O$17:$O$19</c:f>
              <c:numCache>
                <c:formatCode>General</c:formatCode>
                <c:ptCount val="3"/>
                <c:pt idx="0">
                  <c:v>774217</c:v>
                </c:pt>
                <c:pt idx="1">
                  <c:v>435662</c:v>
                </c:pt>
                <c:pt idx="2">
                  <c:v>1209879</c:v>
                </c:pt>
              </c:numCache>
            </c:numRef>
          </c:val>
          <c:extLst>
            <c:ext xmlns:c16="http://schemas.microsoft.com/office/drawing/2014/chart" uri="{C3380CC4-5D6E-409C-BE32-E72D297353CC}">
              <c16:uniqueId val="{00000000-2BA1-4F10-BC2D-F19C7896B090}"/>
            </c:ext>
          </c:extLst>
        </c:ser>
        <c:ser>
          <c:idx val="2"/>
          <c:order val="1"/>
          <c:tx>
            <c:strRef>
              <c:f>'NHS Presentation'!$P$16</c:f>
              <c:strCache>
                <c:ptCount val="1"/>
                <c:pt idx="0">
                  <c:v>Diagnosed - New and Previous cases</c:v>
                </c:pt>
              </c:strCache>
            </c:strRef>
          </c:tx>
          <c:spPr>
            <a:solidFill>
              <a:schemeClr val="accent3"/>
            </a:solidFill>
            <a:ln>
              <a:noFill/>
            </a:ln>
            <a:effectLst/>
          </c:spPr>
          <c:invertIfNegative val="0"/>
          <c:cat>
            <c:strRef>
              <c:f>'NHS Presentation'!$N$17:$N$19</c:f>
              <c:strCache>
                <c:ptCount val="3"/>
                <c:pt idx="0">
                  <c:v>Kano State</c:v>
                </c:pt>
                <c:pt idx="1">
                  <c:v>Ogun State</c:v>
                </c:pt>
                <c:pt idx="2">
                  <c:v>National</c:v>
                </c:pt>
              </c:strCache>
            </c:strRef>
          </c:cat>
          <c:val>
            <c:numRef>
              <c:f>'NHS Presentation'!$P$17:$P$19</c:f>
              <c:numCache>
                <c:formatCode>General</c:formatCode>
                <c:ptCount val="3"/>
                <c:pt idx="0">
                  <c:v>63245</c:v>
                </c:pt>
                <c:pt idx="1">
                  <c:v>35734</c:v>
                </c:pt>
                <c:pt idx="2">
                  <c:v>97368</c:v>
                </c:pt>
              </c:numCache>
            </c:numRef>
          </c:val>
          <c:extLst>
            <c:ext xmlns:c16="http://schemas.microsoft.com/office/drawing/2014/chart" uri="{C3380CC4-5D6E-409C-BE32-E72D297353CC}">
              <c16:uniqueId val="{00000001-2BA1-4F10-BC2D-F19C7896B090}"/>
            </c:ext>
          </c:extLst>
        </c:ser>
        <c:ser>
          <c:idx val="4"/>
          <c:order val="3"/>
          <c:tx>
            <c:strRef>
              <c:f>'NHS Presentation'!$Q$16</c:f>
              <c:strCache>
                <c:ptCount val="1"/>
                <c:pt idx="0">
                  <c:v>HTN - Cumulative registrations</c:v>
                </c:pt>
              </c:strCache>
            </c:strRef>
          </c:tx>
          <c:spPr>
            <a:solidFill>
              <a:schemeClr val="accent5"/>
            </a:solidFill>
            <a:ln>
              <a:noFill/>
            </a:ln>
            <a:effectLst/>
          </c:spPr>
          <c:invertIfNegative val="0"/>
          <c:cat>
            <c:strRef>
              <c:f>'NHS Presentation'!$N$17:$N$19</c:f>
              <c:strCache>
                <c:ptCount val="3"/>
                <c:pt idx="0">
                  <c:v>Kano State</c:v>
                </c:pt>
                <c:pt idx="1">
                  <c:v>Ogun State</c:v>
                </c:pt>
                <c:pt idx="2">
                  <c:v>National</c:v>
                </c:pt>
              </c:strCache>
            </c:strRef>
          </c:cat>
          <c:val>
            <c:numRef>
              <c:f>'NHS Presentation'!$Q$17:$Q$19</c:f>
              <c:numCache>
                <c:formatCode>General</c:formatCode>
                <c:ptCount val="3"/>
                <c:pt idx="0">
                  <c:v>21935</c:v>
                </c:pt>
                <c:pt idx="1">
                  <c:v>18785</c:v>
                </c:pt>
                <c:pt idx="2">
                  <c:v>40720</c:v>
                </c:pt>
              </c:numCache>
            </c:numRef>
          </c:val>
          <c:extLst>
            <c:ext xmlns:c16="http://schemas.microsoft.com/office/drawing/2014/chart" uri="{C3380CC4-5D6E-409C-BE32-E72D297353CC}">
              <c16:uniqueId val="{00000002-2BA1-4F10-BC2D-F19C7896B090}"/>
            </c:ext>
          </c:extLst>
        </c:ser>
        <c:ser>
          <c:idx val="5"/>
          <c:order val="4"/>
          <c:tx>
            <c:strRef>
              <c:f>'NHS Presentation'!$R$16</c:f>
              <c:strCache>
                <c:ptCount val="1"/>
                <c:pt idx="0">
                  <c:v>HTN - PUC registered before the past 3 months.</c:v>
                </c:pt>
              </c:strCache>
            </c:strRef>
          </c:tx>
          <c:spPr>
            <a:solidFill>
              <a:schemeClr val="accent6"/>
            </a:solidFill>
            <a:ln>
              <a:noFill/>
            </a:ln>
            <a:effectLst/>
          </c:spPr>
          <c:invertIfNegative val="0"/>
          <c:cat>
            <c:strRef>
              <c:f>'NHS Presentation'!$N$17:$N$19</c:f>
              <c:strCache>
                <c:ptCount val="3"/>
                <c:pt idx="0">
                  <c:v>Kano State</c:v>
                </c:pt>
                <c:pt idx="1">
                  <c:v>Ogun State</c:v>
                </c:pt>
                <c:pt idx="2">
                  <c:v>National</c:v>
                </c:pt>
              </c:strCache>
            </c:strRef>
          </c:cat>
          <c:val>
            <c:numRef>
              <c:f>'NHS Presentation'!$R$17:$R$19</c:f>
              <c:numCache>
                <c:formatCode>General</c:formatCode>
                <c:ptCount val="3"/>
                <c:pt idx="0">
                  <c:v>14164</c:v>
                </c:pt>
                <c:pt idx="1">
                  <c:v>8615</c:v>
                </c:pt>
                <c:pt idx="2">
                  <c:v>22779</c:v>
                </c:pt>
              </c:numCache>
            </c:numRef>
          </c:val>
          <c:extLst>
            <c:ext xmlns:c16="http://schemas.microsoft.com/office/drawing/2014/chart" uri="{C3380CC4-5D6E-409C-BE32-E72D297353CC}">
              <c16:uniqueId val="{00000003-2BA1-4F10-BC2D-F19C7896B090}"/>
            </c:ext>
          </c:extLst>
        </c:ser>
        <c:dLbls>
          <c:showLegendKey val="0"/>
          <c:showVal val="0"/>
          <c:showCatName val="0"/>
          <c:showSerName val="0"/>
          <c:showPercent val="0"/>
          <c:showBubbleSize val="0"/>
        </c:dLbls>
        <c:gapWidth val="219"/>
        <c:overlap val="-27"/>
        <c:axId val="2012262608"/>
        <c:axId val="2012263568"/>
        <c:extLst>
          <c:ext xmlns:c15="http://schemas.microsoft.com/office/drawing/2012/chart" uri="{02D57815-91ED-43cb-92C2-25804820EDAC}">
            <c15:filteredBarSeries>
              <c15:ser>
                <c:idx val="3"/>
                <c:order val="2"/>
                <c:tx>
                  <c:strRef>
                    <c:extLst>
                      <c:ext uri="{02D57815-91ED-43cb-92C2-25804820EDAC}">
                        <c15:formulaRef>
                          <c15:sqref>'NHS Presentation'!#REF!</c15:sqref>
                        </c15:formulaRef>
                      </c:ext>
                    </c:extLst>
                    <c:strCache>
                      <c:ptCount val="1"/>
                      <c:pt idx="0">
                        <c:v>#REF!</c:v>
                      </c:pt>
                    </c:strCache>
                  </c:strRef>
                </c:tx>
                <c:spPr>
                  <a:solidFill>
                    <a:schemeClr val="accent4"/>
                  </a:solidFill>
                  <a:ln>
                    <a:noFill/>
                  </a:ln>
                  <a:effectLst/>
                </c:spPr>
                <c:invertIfNegative val="0"/>
                <c:cat>
                  <c:strRef>
                    <c:extLst>
                      <c:ext uri="{02D57815-91ED-43cb-92C2-25804820EDAC}">
                        <c15:formulaRef>
                          <c15:sqref>'NHS Presentation'!$N$17:$N$19</c15:sqref>
                        </c15:formulaRef>
                      </c:ext>
                    </c:extLst>
                    <c:strCache>
                      <c:ptCount val="3"/>
                      <c:pt idx="0">
                        <c:v>Kano State</c:v>
                      </c:pt>
                      <c:pt idx="1">
                        <c:v>Ogun State</c:v>
                      </c:pt>
                      <c:pt idx="2">
                        <c:v>National</c:v>
                      </c:pt>
                    </c:strCache>
                  </c:strRef>
                </c:cat>
                <c:val>
                  <c:numRef>
                    <c:extLst>
                      <c:ext uri="{02D57815-91ED-43cb-92C2-25804820EDAC}">
                        <c15:formulaRef>
                          <c15:sqref>'NHS Presentation'!#REF!</c15:sqref>
                        </c15:formulaRef>
                      </c:ext>
                    </c:extLst>
                    <c:numCache>
                      <c:formatCode>General</c:formatCode>
                      <c:ptCount val="1"/>
                      <c:pt idx="0">
                        <c:v>1</c:v>
                      </c:pt>
                    </c:numCache>
                  </c:numRef>
                </c:val>
                <c:extLst>
                  <c:ext xmlns:c16="http://schemas.microsoft.com/office/drawing/2014/chart" uri="{C3380CC4-5D6E-409C-BE32-E72D297353CC}">
                    <c16:uniqueId val="{00000004-2BA1-4F10-BC2D-F19C7896B090}"/>
                  </c:ext>
                </c:extLst>
              </c15:ser>
            </c15:filteredBarSeries>
            <c15:filteredBarSeries>
              <c15:ser>
                <c:idx val="6"/>
                <c:order val="5"/>
                <c:tx>
                  <c:strRef>
                    <c:extLst xmlns:c15="http://schemas.microsoft.com/office/drawing/2012/chart">
                      <c:ext xmlns:c15="http://schemas.microsoft.com/office/drawing/2012/chart" uri="{02D57815-91ED-43cb-92C2-25804820EDAC}">
                        <c15:formulaRef>
                          <c15:sqref>'NHS Presentation'!#REF!</c15:sqref>
                        </c15:formulaRef>
                      </c:ext>
                    </c:extLst>
                    <c:strCache>
                      <c:ptCount val="1"/>
                      <c:pt idx="0">
                        <c:v>#REF!</c:v>
                      </c:pt>
                    </c:strCache>
                  </c:strRef>
                </c:tx>
                <c:spPr>
                  <a:solidFill>
                    <a:schemeClr val="accent1">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'NHS Presentation'!$N$17:$N$19</c15:sqref>
                        </c15:formulaRef>
                      </c:ext>
                    </c:extLst>
                    <c:strCache>
                      <c:ptCount val="3"/>
                      <c:pt idx="0">
                        <c:v>Kano State</c:v>
                      </c:pt>
                      <c:pt idx="1">
                        <c:v>Ogun State</c:v>
                      </c:pt>
                      <c:pt idx="2">
                        <c:v>National</c:v>
                      </c:pt>
                    </c:strCache>
                  </c:strRef>
                </c:cat>
                <c:val>
                  <c:numRef>
                    <c:extLst xmlns:c15="http://schemas.microsoft.com/office/drawing/2012/chart">
                      <c:ext xmlns:c15="http://schemas.microsoft.com/office/drawing/2012/chart" uri="{02D57815-91ED-43cb-92C2-25804820EDAC}">
                        <c15:formulaRef>
                          <c15:sqref>'NHS Presentation'!#REF!</c15:sqref>
                        </c15:formulaRef>
                      </c:ext>
                    </c:extLst>
                    <c:numCache>
                      <c:formatCode>General</c:formatCode>
                      <c:ptCount val="1"/>
                      <c:pt idx="0">
                        <c:v>1</c:v>
                      </c:pt>
                    </c:numCache>
                  </c:numRef>
                </c:val>
                <c:extLst xmlns:c15="http://schemas.microsoft.com/office/drawing/2012/chart">
                  <c:ext xmlns:c16="http://schemas.microsoft.com/office/drawing/2014/chart" uri="{C3380CC4-5D6E-409C-BE32-E72D297353CC}">
                    <c16:uniqueId val="{00000005-2BA1-4F10-BC2D-F19C7896B090}"/>
                  </c:ext>
                </c:extLst>
              </c15:ser>
            </c15:filteredBarSeries>
          </c:ext>
        </c:extLst>
      </c:barChart>
      <c:catAx>
        <c:axId val="20122626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rgbClr val="002E6D"/>
                </a:solidFill>
                <a:latin typeface="+mn-lt"/>
                <a:ea typeface="+mn-ea"/>
                <a:cs typeface="+mn-cs"/>
              </a:defRPr>
            </a:pPr>
            <a:endParaRPr lang="en-NG"/>
          </a:p>
        </c:txPr>
        <c:crossAx val="2012263568"/>
        <c:crosses val="autoZero"/>
        <c:auto val="1"/>
        <c:lblAlgn val="ctr"/>
        <c:lblOffset val="100"/>
        <c:noMultiLvlLbl val="0"/>
      </c:catAx>
      <c:valAx>
        <c:axId val="201226356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rgbClr val="002E6D"/>
                </a:solidFill>
                <a:latin typeface="+mn-lt"/>
                <a:ea typeface="+mn-ea"/>
                <a:cs typeface="+mn-cs"/>
              </a:defRPr>
            </a:pPr>
            <a:endParaRPr lang="en-NG"/>
          </a:p>
        </c:txPr>
        <c:crossAx val="2012262608"/>
        <c:crosses val="autoZero"/>
        <c:crossBetween val="between"/>
      </c:valAx>
      <c:dTable>
        <c:showHorzBorder val="1"/>
        <c:showVertBorder val="1"/>
        <c:showOutline val="1"/>
        <c:showKeys val="1"/>
        <c:spPr>
          <a:noFill/>
          <a:ln w="9525" cap="flat" cmpd="sng" algn="ctr">
            <a:solidFill>
              <a:schemeClr val="tx1">
                <a:lumMod val="15000"/>
                <a:lumOff val="85000"/>
              </a:schemeClr>
            </a:solidFill>
            <a:round/>
          </a:ln>
          <a:effectLst/>
        </c:spPr>
        <c:txPr>
          <a:bodyPr rot="0" spcFirstLastPara="1" vertOverflow="ellipsis" vert="horz" wrap="square" anchor="ctr" anchorCtr="1"/>
          <a:lstStyle/>
          <a:p>
            <a:pPr rtl="0">
              <a:defRPr sz="900" b="0" i="0" u="none" strike="noStrike" kern="1200" baseline="0">
                <a:solidFill>
                  <a:srgbClr val="002E6D"/>
                </a:solidFill>
                <a:latin typeface="+mn-lt"/>
                <a:ea typeface="+mn-ea"/>
                <a:cs typeface="+mn-cs"/>
              </a:defRPr>
            </a:pPr>
            <a:endParaRPr lang="en-NG"/>
          </a:p>
        </c:txPr>
      </c:dTable>
      <c:spPr>
        <a:noFill/>
        <a:ln>
          <a:noFill/>
        </a:ln>
        <a:effectLst/>
      </c:spPr>
    </c:plotArea>
    <c:legend>
      <c:legendPos val="b"/>
      <c:layout>
        <c:manualLayout>
          <c:xMode val="edge"/>
          <c:yMode val="edge"/>
          <c:x val="5.6347331583551921E-3"/>
          <c:y val="0.88619295776433737"/>
          <c:w val="0.958174978127734"/>
          <c:h val="8.6029391253629531E-2"/>
        </c:manualLayout>
      </c:layout>
      <c:overlay val="0"/>
      <c:spPr>
        <a:noFill/>
        <a:ln>
          <a:noFill/>
        </a:ln>
        <a:effectLst/>
      </c:spPr>
      <c:txPr>
        <a:bodyPr rot="0" spcFirstLastPara="1" vertOverflow="ellipsis" vert="horz" wrap="square" anchor="ctr" anchorCtr="1"/>
        <a:lstStyle/>
        <a:p>
          <a:pPr>
            <a:defRPr sz="900" b="1" i="0" u="none" strike="noStrike" kern="1200" baseline="0">
              <a:solidFill>
                <a:srgbClr val="002E6D"/>
              </a:solidFill>
              <a:latin typeface="+mn-lt"/>
              <a:ea typeface="+mn-ea"/>
              <a:cs typeface="+mn-cs"/>
            </a:defRPr>
          </a:pPr>
          <a:endParaRPr lang="en-NG"/>
        </a:p>
      </c:txPr>
    </c:legend>
    <c:plotVisOnly val="1"/>
    <c:dispBlanksAs val="gap"/>
    <c:showDLblsOverMax val="0"/>
  </c:chart>
  <c:spPr>
    <a:noFill/>
    <a:ln>
      <a:noFill/>
    </a:ln>
    <a:effectLst>
      <a:outerShdw blurRad="50800" dist="38100" algn="l" rotWithShape="0">
        <a:prstClr val="black">
          <a:alpha val="40000"/>
        </a:prstClr>
      </a:outerShdw>
    </a:effectLst>
  </c:spPr>
  <c:txPr>
    <a:bodyPr/>
    <a:lstStyle/>
    <a:p>
      <a:pPr>
        <a:defRPr>
          <a:solidFill>
            <a:srgbClr val="002E6D"/>
          </a:solidFill>
        </a:defRPr>
      </a:pPr>
      <a:endParaRPr lang="en-NG"/>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2000" b="1" i="0" u="none" strike="noStrike" kern="1200" spc="0" baseline="0">
                <a:solidFill>
                  <a:srgbClr val="002060"/>
                </a:solidFill>
                <a:latin typeface="+mn-lt"/>
                <a:ea typeface="+mn-ea"/>
                <a:cs typeface="+mn-cs"/>
              </a:defRPr>
            </a:pPr>
            <a:r>
              <a:rPr lang="en-US" sz="2000" b="1" dirty="0">
                <a:solidFill>
                  <a:srgbClr val="002060"/>
                </a:solidFill>
              </a:rPr>
              <a:t>% Controlled BP at latest visit in past 3 months as at May 2025</a:t>
            </a:r>
          </a:p>
        </c:rich>
      </c:tx>
      <c:overlay val="0"/>
      <c:spPr>
        <a:noFill/>
        <a:ln>
          <a:noFill/>
        </a:ln>
        <a:effectLst/>
      </c:spPr>
      <c:txPr>
        <a:bodyPr rot="0" spcFirstLastPara="1" vertOverflow="ellipsis" vert="horz" wrap="square" anchor="ctr" anchorCtr="1"/>
        <a:lstStyle/>
        <a:p>
          <a:pPr>
            <a:defRPr sz="2000" b="1" i="0" u="none" strike="noStrike" kern="1200" spc="0" baseline="0">
              <a:solidFill>
                <a:srgbClr val="002060"/>
              </a:solidFill>
              <a:latin typeface="+mn-lt"/>
              <a:ea typeface="+mn-ea"/>
              <a:cs typeface="+mn-cs"/>
            </a:defRPr>
          </a:pPr>
          <a:endParaRPr lang="en-US"/>
        </a:p>
      </c:txPr>
    </c:title>
    <c:autoTitleDeleted val="0"/>
    <c:plotArea>
      <c:layout>
        <c:manualLayout>
          <c:layoutTarget val="inner"/>
          <c:xMode val="edge"/>
          <c:yMode val="edge"/>
          <c:x val="3.6735126859142604E-2"/>
          <c:y val="0.1042300556586271"/>
          <c:w val="0.93270931758530184"/>
          <c:h val="0.66755584123413136"/>
        </c:manualLayout>
      </c:layout>
      <c:lineChart>
        <c:grouping val="standard"/>
        <c:varyColors val="0"/>
        <c:ser>
          <c:idx val="0"/>
          <c:order val="0"/>
          <c:tx>
            <c:strRef>
              <c:f>Sheet5!$G$6</c:f>
              <c:strCache>
                <c:ptCount val="1"/>
                <c:pt idx="0">
                  <c:v>kn Kano State</c:v>
                </c:pt>
              </c:strCache>
            </c:strRef>
          </c:tx>
          <c:spPr>
            <a:ln w="28575" cap="rnd">
              <a:solidFill>
                <a:schemeClr val="accent1">
                  <a:lumMod val="50000"/>
                </a:schemeClr>
              </a:solidFill>
              <a:round/>
            </a:ln>
            <a:effectLst/>
          </c:spPr>
          <c:marker>
            <c:symbol val="circle"/>
            <c:size val="5"/>
            <c:spPr>
              <a:solidFill>
                <a:schemeClr val="accent1">
                  <a:lumMod val="50000"/>
                </a:schemeClr>
              </a:solidFill>
              <a:ln w="9525">
                <a:solidFill>
                  <a:schemeClr val="accent1">
                    <a:lumMod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Sheet5!$F$7:$F$18</c:f>
              <c:numCache>
                <c:formatCode>mmm\-yy</c:formatCode>
                <c:ptCount val="12"/>
                <c:pt idx="0">
                  <c:v>45444</c:v>
                </c:pt>
                <c:pt idx="1">
                  <c:v>45474</c:v>
                </c:pt>
                <c:pt idx="2">
                  <c:v>45505</c:v>
                </c:pt>
                <c:pt idx="3">
                  <c:v>45536</c:v>
                </c:pt>
                <c:pt idx="4">
                  <c:v>45566</c:v>
                </c:pt>
                <c:pt idx="5">
                  <c:v>45597</c:v>
                </c:pt>
                <c:pt idx="6">
                  <c:v>45627</c:v>
                </c:pt>
                <c:pt idx="7">
                  <c:v>45658</c:v>
                </c:pt>
                <c:pt idx="8">
                  <c:v>45689</c:v>
                </c:pt>
                <c:pt idx="9">
                  <c:v>45717</c:v>
                </c:pt>
                <c:pt idx="10">
                  <c:v>45748</c:v>
                </c:pt>
                <c:pt idx="11">
                  <c:v>45778</c:v>
                </c:pt>
              </c:numCache>
            </c:numRef>
          </c:cat>
          <c:val>
            <c:numRef>
              <c:f>Sheet5!$G$7:$G$18</c:f>
              <c:numCache>
                <c:formatCode>General</c:formatCode>
                <c:ptCount val="12"/>
                <c:pt idx="0">
                  <c:v>20</c:v>
                </c:pt>
                <c:pt idx="1">
                  <c:v>23</c:v>
                </c:pt>
                <c:pt idx="2">
                  <c:v>28</c:v>
                </c:pt>
                <c:pt idx="3">
                  <c:v>22</c:v>
                </c:pt>
                <c:pt idx="4">
                  <c:v>23</c:v>
                </c:pt>
                <c:pt idx="5">
                  <c:v>22</c:v>
                </c:pt>
                <c:pt idx="6">
                  <c:v>23</c:v>
                </c:pt>
                <c:pt idx="7">
                  <c:v>23</c:v>
                </c:pt>
                <c:pt idx="8">
                  <c:v>26</c:v>
                </c:pt>
                <c:pt idx="9">
                  <c:v>29</c:v>
                </c:pt>
                <c:pt idx="10">
                  <c:v>34</c:v>
                </c:pt>
                <c:pt idx="11">
                  <c:v>45</c:v>
                </c:pt>
              </c:numCache>
            </c:numRef>
          </c:val>
          <c:smooth val="0"/>
          <c:extLst>
            <c:ext xmlns:c16="http://schemas.microsoft.com/office/drawing/2014/chart" uri="{C3380CC4-5D6E-409C-BE32-E72D297353CC}">
              <c16:uniqueId val="{00000000-9AA5-4000-B3AC-EA4F667189DC}"/>
            </c:ext>
          </c:extLst>
        </c:ser>
        <c:ser>
          <c:idx val="1"/>
          <c:order val="1"/>
          <c:tx>
            <c:strRef>
              <c:f>Sheet5!$H$6</c:f>
              <c:strCache>
                <c:ptCount val="1"/>
                <c:pt idx="0">
                  <c:v>og Ogun State</c:v>
                </c:pt>
              </c:strCache>
            </c:strRef>
          </c:tx>
          <c:spPr>
            <a:ln w="28575" cap="rnd">
              <a:solidFill>
                <a:schemeClr val="accent2"/>
              </a:solidFill>
              <a:round/>
            </a:ln>
            <a:effectLst/>
          </c:spPr>
          <c:marker>
            <c:symbol val="circle"/>
            <c:size val="5"/>
            <c:spPr>
              <a:solidFill>
                <a:schemeClr val="accent2"/>
              </a:solidFill>
              <a:ln w="9525">
                <a:solidFill>
                  <a:schemeClr val="accent2"/>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5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Sheet5!$F$7:$F$18</c:f>
              <c:numCache>
                <c:formatCode>mmm\-yy</c:formatCode>
                <c:ptCount val="12"/>
                <c:pt idx="0">
                  <c:v>45444</c:v>
                </c:pt>
                <c:pt idx="1">
                  <c:v>45474</c:v>
                </c:pt>
                <c:pt idx="2">
                  <c:v>45505</c:v>
                </c:pt>
                <c:pt idx="3">
                  <c:v>45536</c:v>
                </c:pt>
                <c:pt idx="4">
                  <c:v>45566</c:v>
                </c:pt>
                <c:pt idx="5">
                  <c:v>45597</c:v>
                </c:pt>
                <c:pt idx="6">
                  <c:v>45627</c:v>
                </c:pt>
                <c:pt idx="7">
                  <c:v>45658</c:v>
                </c:pt>
                <c:pt idx="8">
                  <c:v>45689</c:v>
                </c:pt>
                <c:pt idx="9">
                  <c:v>45717</c:v>
                </c:pt>
                <c:pt idx="10">
                  <c:v>45748</c:v>
                </c:pt>
                <c:pt idx="11">
                  <c:v>45778</c:v>
                </c:pt>
              </c:numCache>
            </c:numRef>
          </c:cat>
          <c:val>
            <c:numRef>
              <c:f>Sheet5!$H$7:$H$18</c:f>
              <c:numCache>
                <c:formatCode>General</c:formatCode>
                <c:ptCount val="12"/>
                <c:pt idx="0">
                  <c:v>18</c:v>
                </c:pt>
                <c:pt idx="1">
                  <c:v>20</c:v>
                </c:pt>
                <c:pt idx="2">
                  <c:v>21</c:v>
                </c:pt>
                <c:pt idx="3">
                  <c:v>20</c:v>
                </c:pt>
                <c:pt idx="4">
                  <c:v>20</c:v>
                </c:pt>
                <c:pt idx="5">
                  <c:v>20</c:v>
                </c:pt>
                <c:pt idx="6">
                  <c:v>19</c:v>
                </c:pt>
                <c:pt idx="7">
                  <c:v>18</c:v>
                </c:pt>
                <c:pt idx="8">
                  <c:v>19</c:v>
                </c:pt>
                <c:pt idx="9">
                  <c:v>20</c:v>
                </c:pt>
                <c:pt idx="10">
                  <c:v>23</c:v>
                </c:pt>
                <c:pt idx="11">
                  <c:v>29</c:v>
                </c:pt>
              </c:numCache>
            </c:numRef>
          </c:val>
          <c:smooth val="0"/>
          <c:extLst>
            <c:ext xmlns:c16="http://schemas.microsoft.com/office/drawing/2014/chart" uri="{C3380CC4-5D6E-409C-BE32-E72D297353CC}">
              <c16:uniqueId val="{00000001-9AA5-4000-B3AC-EA4F667189DC}"/>
            </c:ext>
          </c:extLst>
        </c:ser>
        <c:ser>
          <c:idx val="2"/>
          <c:order val="2"/>
          <c:tx>
            <c:strRef>
              <c:f>Sheet5!$I$6</c:f>
              <c:strCache>
                <c:ptCount val="1"/>
                <c:pt idx="0">
                  <c:v>National</c:v>
                </c:pt>
              </c:strCache>
            </c:strRef>
          </c:tx>
          <c:spPr>
            <a:ln w="28575" cap="rnd">
              <a:solidFill>
                <a:schemeClr val="tx2">
                  <a:lumMod val="50000"/>
                  <a:lumOff val="50000"/>
                </a:schemeClr>
              </a:solidFill>
              <a:round/>
            </a:ln>
            <a:effectLst/>
          </c:spPr>
          <c:marker>
            <c:symbol val="circle"/>
            <c:size val="5"/>
            <c:spPr>
              <a:solidFill>
                <a:schemeClr val="tx2">
                  <a:lumMod val="50000"/>
                  <a:lumOff val="50000"/>
                </a:schemeClr>
              </a:solidFill>
              <a:ln w="9525">
                <a:solidFill>
                  <a:schemeClr val="tx2">
                    <a:lumMod val="50000"/>
                    <a:lumOff val="50000"/>
                  </a:schemeClr>
                </a:solidFill>
              </a:ln>
              <a:effectLst/>
            </c:spPr>
          </c:marker>
          <c:dLbls>
            <c:spPr>
              <a:noFill/>
              <a:ln>
                <a:noFill/>
              </a:ln>
              <a:effectLst/>
            </c:spPr>
            <c:txPr>
              <a:bodyPr rot="0" spcFirstLastPara="1" vertOverflow="ellipsis" vert="horz" wrap="square" lIns="38100" tIns="19050" rIns="38100" bIns="19050" anchor="ctr" anchorCtr="1">
                <a:spAutoFit/>
              </a:bodyPr>
              <a:lstStyle/>
              <a:p>
                <a:pPr>
                  <a:defRPr sz="1000"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Sheet5!$F$7:$F$18</c:f>
              <c:numCache>
                <c:formatCode>mmm\-yy</c:formatCode>
                <c:ptCount val="12"/>
                <c:pt idx="0">
                  <c:v>45444</c:v>
                </c:pt>
                <c:pt idx="1">
                  <c:v>45474</c:v>
                </c:pt>
                <c:pt idx="2">
                  <c:v>45505</c:v>
                </c:pt>
                <c:pt idx="3">
                  <c:v>45536</c:v>
                </c:pt>
                <c:pt idx="4">
                  <c:v>45566</c:v>
                </c:pt>
                <c:pt idx="5">
                  <c:v>45597</c:v>
                </c:pt>
                <c:pt idx="6">
                  <c:v>45627</c:v>
                </c:pt>
                <c:pt idx="7">
                  <c:v>45658</c:v>
                </c:pt>
                <c:pt idx="8">
                  <c:v>45689</c:v>
                </c:pt>
                <c:pt idx="9">
                  <c:v>45717</c:v>
                </c:pt>
                <c:pt idx="10">
                  <c:v>45748</c:v>
                </c:pt>
                <c:pt idx="11">
                  <c:v>45778</c:v>
                </c:pt>
              </c:numCache>
            </c:numRef>
          </c:cat>
          <c:val>
            <c:numRef>
              <c:f>Sheet5!$I$7:$I$18</c:f>
              <c:numCache>
                <c:formatCode>General</c:formatCode>
                <c:ptCount val="12"/>
                <c:pt idx="0">
                  <c:v>19</c:v>
                </c:pt>
                <c:pt idx="1">
                  <c:v>22</c:v>
                </c:pt>
                <c:pt idx="2">
                  <c:v>25</c:v>
                </c:pt>
                <c:pt idx="3">
                  <c:v>21</c:v>
                </c:pt>
                <c:pt idx="4">
                  <c:v>22</c:v>
                </c:pt>
                <c:pt idx="5">
                  <c:v>21</c:v>
                </c:pt>
                <c:pt idx="6">
                  <c:v>21</c:v>
                </c:pt>
                <c:pt idx="7">
                  <c:v>21</c:v>
                </c:pt>
                <c:pt idx="8">
                  <c:v>24</c:v>
                </c:pt>
                <c:pt idx="9">
                  <c:v>26</c:v>
                </c:pt>
                <c:pt idx="10">
                  <c:v>30</c:v>
                </c:pt>
                <c:pt idx="11">
                  <c:v>39</c:v>
                </c:pt>
              </c:numCache>
            </c:numRef>
          </c:val>
          <c:smooth val="0"/>
          <c:extLst>
            <c:ext xmlns:c16="http://schemas.microsoft.com/office/drawing/2014/chart" uri="{C3380CC4-5D6E-409C-BE32-E72D297353CC}">
              <c16:uniqueId val="{00000002-9AA5-4000-B3AC-EA4F667189DC}"/>
            </c:ext>
          </c:extLst>
        </c:ser>
        <c:dLbls>
          <c:dLblPos val="t"/>
          <c:showLegendKey val="0"/>
          <c:showVal val="1"/>
          <c:showCatName val="0"/>
          <c:showSerName val="0"/>
          <c:showPercent val="0"/>
          <c:showBubbleSize val="0"/>
        </c:dLbls>
        <c:marker val="1"/>
        <c:smooth val="0"/>
        <c:axId val="1754946927"/>
        <c:axId val="1754957967"/>
      </c:lineChart>
      <c:dateAx>
        <c:axId val="1754946927"/>
        <c:scaling>
          <c:orientation val="minMax"/>
        </c:scaling>
        <c:delete val="0"/>
        <c:axPos val="b"/>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rgbClr val="002060"/>
                </a:solidFill>
                <a:latin typeface="+mn-lt"/>
                <a:ea typeface="+mn-ea"/>
                <a:cs typeface="+mn-cs"/>
              </a:defRPr>
            </a:pPr>
            <a:endParaRPr lang="en-US"/>
          </a:p>
        </c:txPr>
        <c:crossAx val="1754957967"/>
        <c:crosses val="autoZero"/>
        <c:auto val="1"/>
        <c:lblOffset val="100"/>
        <c:baseTimeUnit val="months"/>
      </c:dateAx>
      <c:valAx>
        <c:axId val="1754957967"/>
        <c:scaling>
          <c:orientation val="minMax"/>
        </c:scaling>
        <c:delete val="1"/>
        <c:axPos val="l"/>
        <c:numFmt formatCode="General" sourceLinked="1"/>
        <c:majorTickMark val="none"/>
        <c:minorTickMark val="none"/>
        <c:tickLblPos val="nextTo"/>
        <c:crossAx val="1754946927"/>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1" i="0" u="none" strike="noStrike" kern="1200" baseline="0">
              <a:solidFill>
                <a:srgbClr val="002060"/>
              </a:solidFill>
              <a:latin typeface="+mn-lt"/>
              <a:ea typeface="+mn-ea"/>
              <a:cs typeface="+mn-cs"/>
            </a:defRPr>
          </a:pPr>
          <a:endParaRPr lang="en-US"/>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a:outerShdw blurRad="50800" dist="38100" algn="l" rotWithShape="0">
        <a:prstClr val="black">
          <a:alpha val="40000"/>
        </a:prstClr>
      </a:outerShdw>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33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0ED8F74-46FF-489D-B521-D7D577BC9D79}" type="datetimeFigureOut">
              <a:rPr lang="en-US" smtClean="0"/>
              <a:t>7/16/2025</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FFDA115-85F1-4799-A9CE-57BF351AEDE1}" type="slidenum">
              <a:rPr lang="en-US" smtClean="0"/>
              <a:t>‹#›</a:t>
            </a:fld>
            <a:endParaRPr lang="en-US"/>
          </a:p>
        </p:txBody>
      </p:sp>
    </p:spTree>
    <p:extLst>
      <p:ext uri="{BB962C8B-B14F-4D97-AF65-F5344CB8AC3E}">
        <p14:creationId xmlns:p14="http://schemas.microsoft.com/office/powerpoint/2010/main" val="3660561458"/>
      </p:ext>
    </p:extLst>
  </p:cSld>
  <p:clrMap bg1="lt1" tx1="dk1" bg2="lt2" tx2="dk2" accent1="accent1" accent2="accent2" accent3="accent3" accent4="accent4" accent5="accent5" accent6="accent6" hlink="hlink" folHlink="folHlink"/>
  <p:notesStyle>
    <a:lvl1pPr marL="0" algn="l" defTabSz="1219170" rtl="0" eaLnBrk="1" latinLnBrk="0" hangingPunct="1">
      <a:defRPr sz="1600" kern="1200">
        <a:solidFill>
          <a:schemeClr val="tx1"/>
        </a:solidFill>
        <a:latin typeface="+mn-lt"/>
        <a:ea typeface="+mn-ea"/>
        <a:cs typeface="+mn-cs"/>
      </a:defRPr>
    </a:lvl1pPr>
    <a:lvl2pPr marL="609585" algn="l" defTabSz="1219170" rtl="0" eaLnBrk="1" latinLnBrk="0" hangingPunct="1">
      <a:defRPr sz="1600" kern="1200">
        <a:solidFill>
          <a:schemeClr val="tx1"/>
        </a:solidFill>
        <a:latin typeface="+mn-lt"/>
        <a:ea typeface="+mn-ea"/>
        <a:cs typeface="+mn-cs"/>
      </a:defRPr>
    </a:lvl2pPr>
    <a:lvl3pPr marL="1219170" algn="l" defTabSz="1219170" rtl="0" eaLnBrk="1" latinLnBrk="0" hangingPunct="1">
      <a:defRPr sz="1600" kern="1200">
        <a:solidFill>
          <a:schemeClr val="tx1"/>
        </a:solidFill>
        <a:latin typeface="+mn-lt"/>
        <a:ea typeface="+mn-ea"/>
        <a:cs typeface="+mn-cs"/>
      </a:defRPr>
    </a:lvl3pPr>
    <a:lvl4pPr marL="1828754" algn="l" defTabSz="1219170" rtl="0" eaLnBrk="1" latinLnBrk="0" hangingPunct="1">
      <a:defRPr sz="1600" kern="1200">
        <a:solidFill>
          <a:schemeClr val="tx1"/>
        </a:solidFill>
        <a:latin typeface="+mn-lt"/>
        <a:ea typeface="+mn-ea"/>
        <a:cs typeface="+mn-cs"/>
      </a:defRPr>
    </a:lvl4pPr>
    <a:lvl5pPr marL="2438339" algn="l" defTabSz="1219170" rtl="0" eaLnBrk="1" latinLnBrk="0" hangingPunct="1">
      <a:defRPr sz="1600" kern="1200">
        <a:solidFill>
          <a:schemeClr val="tx1"/>
        </a:solidFill>
        <a:latin typeface="+mn-lt"/>
        <a:ea typeface="+mn-ea"/>
        <a:cs typeface="+mn-cs"/>
      </a:defRPr>
    </a:lvl5pPr>
    <a:lvl6pPr marL="3047924" algn="l" defTabSz="1219170" rtl="0" eaLnBrk="1" latinLnBrk="0" hangingPunct="1">
      <a:defRPr sz="1600" kern="1200">
        <a:solidFill>
          <a:schemeClr val="tx1"/>
        </a:solidFill>
        <a:latin typeface="+mn-lt"/>
        <a:ea typeface="+mn-ea"/>
        <a:cs typeface="+mn-cs"/>
      </a:defRPr>
    </a:lvl6pPr>
    <a:lvl7pPr marL="3657509" algn="l" defTabSz="1219170" rtl="0" eaLnBrk="1" latinLnBrk="0" hangingPunct="1">
      <a:defRPr sz="1600" kern="1200">
        <a:solidFill>
          <a:schemeClr val="tx1"/>
        </a:solidFill>
        <a:latin typeface="+mn-lt"/>
        <a:ea typeface="+mn-ea"/>
        <a:cs typeface="+mn-cs"/>
      </a:defRPr>
    </a:lvl7pPr>
    <a:lvl8pPr marL="4267093" algn="l" defTabSz="1219170" rtl="0" eaLnBrk="1" latinLnBrk="0" hangingPunct="1">
      <a:defRPr sz="1600" kern="1200">
        <a:solidFill>
          <a:schemeClr val="tx1"/>
        </a:solidFill>
        <a:latin typeface="+mn-lt"/>
        <a:ea typeface="+mn-ea"/>
        <a:cs typeface="+mn-cs"/>
      </a:defRPr>
    </a:lvl8pPr>
    <a:lvl9pPr marL="4876678" algn="l" defTabSz="1219170" rtl="0" eaLnBrk="1" latinLnBrk="0" hangingPunct="1">
      <a:defRPr sz="16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E05B6-4F81-3F7C-75FD-ADC3837FFB1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B698098-E68E-066F-2830-428346B3C59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5A6F1523-A111-8ADE-48F7-8DC278E5865E}"/>
              </a:ext>
            </a:extLst>
          </p:cNvPr>
          <p:cNvSpPr>
            <a:spLocks noGrp="1"/>
          </p:cNvSpPr>
          <p:nvPr>
            <p:ph type="body" idx="1"/>
          </p:nvPr>
        </p:nvSpPr>
        <p:spPr/>
        <p:txBody>
          <a:bodyPr/>
          <a:lstStyle/>
          <a:p>
            <a:endParaRPr lang="en-NG"/>
          </a:p>
        </p:txBody>
      </p:sp>
      <p:sp>
        <p:nvSpPr>
          <p:cNvPr id="4" name="Slide Number Placeholder 3">
            <a:extLst>
              <a:ext uri="{FF2B5EF4-FFF2-40B4-BE49-F238E27FC236}">
                <a16:creationId xmlns:a16="http://schemas.microsoft.com/office/drawing/2014/main" id="{57AB1AEC-3B27-4A0B-B537-C5604882695E}"/>
              </a:ext>
            </a:extLst>
          </p:cNvPr>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FFDA115-85F1-4799-A9CE-57BF351AED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04636504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8BEA29-FCC2-CC4A-23D0-8B06D722671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9F04D57-8A95-2576-78AD-F749788441C0}"/>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F7AF153-B97F-FBD9-8538-308460A5B120}"/>
              </a:ext>
            </a:extLst>
          </p:cNvPr>
          <p:cNvSpPr>
            <a:spLocks noGrp="1"/>
          </p:cNvSpPr>
          <p:nvPr>
            <p:ph type="body" idx="1"/>
          </p:nvPr>
        </p:nvSpPr>
        <p:spPr/>
        <p:txBody>
          <a:bodyPr/>
          <a:lstStyle/>
          <a:p>
            <a:endParaRPr lang="en-NG"/>
          </a:p>
        </p:txBody>
      </p:sp>
      <p:sp>
        <p:nvSpPr>
          <p:cNvPr id="4" name="Slide Number Placeholder 3">
            <a:extLst>
              <a:ext uri="{FF2B5EF4-FFF2-40B4-BE49-F238E27FC236}">
                <a16:creationId xmlns:a16="http://schemas.microsoft.com/office/drawing/2014/main" id="{18F819A0-DB48-4BDC-41FF-93ADECB9A03E}"/>
              </a:ext>
            </a:extLst>
          </p:cNvPr>
          <p:cNvSpPr>
            <a:spLocks noGrp="1"/>
          </p:cNvSpPr>
          <p:nvPr>
            <p:ph type="sldNum" sz="quarter" idx="5"/>
          </p:nvPr>
        </p:nvSpPr>
        <p:spPr/>
        <p:txBody>
          <a:bodyPr/>
          <a:lstStyle/>
          <a:p>
            <a:pPr marL="0" marR="0" lvl="0" indent="0" algn="r" defTabSz="1219170" rtl="0" eaLnBrk="1" fontAlgn="auto" latinLnBrk="0" hangingPunct="1">
              <a:lnSpc>
                <a:spcPct val="100000"/>
              </a:lnSpc>
              <a:spcBef>
                <a:spcPts val="0"/>
              </a:spcBef>
              <a:spcAft>
                <a:spcPts val="0"/>
              </a:spcAft>
              <a:buClrTx/>
              <a:buSzTx/>
              <a:buFontTx/>
              <a:buNone/>
              <a:tabLst/>
              <a:defRPr/>
            </a:pPr>
            <a:fld id="{CFFDA115-85F1-4799-A9CE-57BF351AEDE1}"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121917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030668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1" name="Slide Image Placeholder 1"/>
          <p:cNvSpPr>
            <a:spLocks noGrp="1" noRot="1" noChangeAspect="1"/>
          </p:cNvSpPr>
          <p:nvPr>
            <p:ph type="sldImg"/>
          </p:nvPr>
        </p:nvSpPr>
        <p:spPr/>
      </p:sp>
      <p:sp>
        <p:nvSpPr>
          <p:cNvPr id="1048662" name="Notes Placeholder 2"/>
          <p:cNvSpPr>
            <a:spLocks noGrp="1"/>
          </p:cNvSpPr>
          <p:nvPr>
            <p:ph type="body" idx="1"/>
          </p:nvPr>
        </p:nvSpPr>
        <p:spPr/>
        <p:txBody>
          <a:bodyPr/>
          <a:lstStyle/>
          <a:p>
            <a:endParaRPr lang="en-NG"/>
          </a:p>
        </p:txBody>
      </p:sp>
      <p:sp>
        <p:nvSpPr>
          <p:cNvPr id="1048663" name="Slide Number Placeholder 3"/>
          <p:cNvSpPr>
            <a:spLocks noGrp="1"/>
          </p:cNvSpPr>
          <p:nvPr>
            <p:ph type="sldNum" sz="quarter" idx="5"/>
          </p:nvPr>
        </p:nvSpPr>
        <p:spPr/>
        <p:txBody>
          <a:bodyPr/>
          <a:lstStyle/>
          <a:p>
            <a:fld id="{CFFDA115-85F1-4799-A9CE-57BF351AEDE1}" type="slidenum">
              <a:rPr lang="en-US" smtClean="0"/>
              <a:t>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2707D39-E0F6-0319-5E57-7ABA84885307}"/>
            </a:ext>
          </a:extLst>
        </p:cNvPr>
        <p:cNvGrpSpPr/>
        <p:nvPr/>
      </p:nvGrpSpPr>
      <p:grpSpPr>
        <a:xfrm>
          <a:off x="0" y="0"/>
          <a:ext cx="0" cy="0"/>
          <a:chOff x="0" y="0"/>
          <a:chExt cx="0" cy="0"/>
        </a:xfrm>
      </p:grpSpPr>
      <p:sp>
        <p:nvSpPr>
          <p:cNvPr id="1048661" name="Slide Image Placeholder 1">
            <a:extLst>
              <a:ext uri="{FF2B5EF4-FFF2-40B4-BE49-F238E27FC236}">
                <a16:creationId xmlns:a16="http://schemas.microsoft.com/office/drawing/2014/main" id="{B0FD7074-8A2F-4B94-DF2F-D9FAB6061BBB}"/>
              </a:ext>
            </a:extLst>
          </p:cNvPr>
          <p:cNvSpPr>
            <a:spLocks noGrp="1" noRot="1" noChangeAspect="1"/>
          </p:cNvSpPr>
          <p:nvPr>
            <p:ph type="sldImg"/>
          </p:nvPr>
        </p:nvSpPr>
        <p:spPr/>
      </p:sp>
      <p:sp>
        <p:nvSpPr>
          <p:cNvPr id="1048662" name="Notes Placeholder 2">
            <a:extLst>
              <a:ext uri="{FF2B5EF4-FFF2-40B4-BE49-F238E27FC236}">
                <a16:creationId xmlns:a16="http://schemas.microsoft.com/office/drawing/2014/main" id="{3131C9A6-47C4-BCD4-E3EB-6BE2A2C45229}"/>
              </a:ext>
            </a:extLst>
          </p:cNvPr>
          <p:cNvSpPr>
            <a:spLocks noGrp="1"/>
          </p:cNvSpPr>
          <p:nvPr>
            <p:ph type="body" idx="1"/>
          </p:nvPr>
        </p:nvSpPr>
        <p:spPr/>
        <p:txBody>
          <a:bodyPr/>
          <a:lstStyle/>
          <a:p>
            <a:endParaRPr lang="en-NG"/>
          </a:p>
        </p:txBody>
      </p:sp>
      <p:sp>
        <p:nvSpPr>
          <p:cNvPr id="1048663" name="Slide Number Placeholder 3">
            <a:extLst>
              <a:ext uri="{FF2B5EF4-FFF2-40B4-BE49-F238E27FC236}">
                <a16:creationId xmlns:a16="http://schemas.microsoft.com/office/drawing/2014/main" id="{EB69F768-E31B-2C05-F67D-62A069B9C4B7}"/>
              </a:ext>
            </a:extLst>
          </p:cNvPr>
          <p:cNvSpPr>
            <a:spLocks noGrp="1"/>
          </p:cNvSpPr>
          <p:nvPr>
            <p:ph type="sldNum" sz="quarter" idx="5"/>
          </p:nvPr>
        </p:nvSpPr>
        <p:spPr/>
        <p:txBody>
          <a:bodyPr/>
          <a:lstStyle/>
          <a:p>
            <a:fld id="{CFFDA115-85F1-4799-A9CE-57BF351AEDE1}" type="slidenum">
              <a:rPr lang="en-US" smtClean="0"/>
              <a:t>10</a:t>
            </a:fld>
            <a:endParaRPr lang="en-US"/>
          </a:p>
        </p:txBody>
      </p:sp>
    </p:spTree>
    <p:extLst>
      <p:ext uri="{BB962C8B-B14F-4D97-AF65-F5344CB8AC3E}">
        <p14:creationId xmlns:p14="http://schemas.microsoft.com/office/powerpoint/2010/main" val="35029490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Cover Title Photo Background - Sky">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9" name="Text Placeholder 28"/>
          <p:cNvSpPr>
            <a:spLocks noGrp="1"/>
          </p:cNvSpPr>
          <p:nvPr>
            <p:ph type="body" sz="quarter" idx="12" hasCustomPrompt="1"/>
          </p:nvPr>
        </p:nvSpPr>
        <p:spPr>
          <a:xfrm>
            <a:off x="319614" y="-12097"/>
            <a:ext cx="6017684" cy="5537935"/>
          </a:xfrm>
          <a:custGeom>
            <a:avLst/>
            <a:gdLst>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31017 w 4544279"/>
              <a:gd name="connsiteY0" fmla="*/ 2390498 h 4649066"/>
              <a:gd name="connsiteX1" fmla="*/ 1061304 w 4544279"/>
              <a:gd name="connsiteY1" fmla="*/ 495615 h 4649066"/>
              <a:gd name="connsiteX2" fmla="*/ 2287648 w 4544279"/>
              <a:gd name="connsiteY2" fmla="*/ 131930 h 4649066"/>
              <a:gd name="connsiteX3" fmla="*/ 4544279 w 4544279"/>
              <a:gd name="connsiteY3" fmla="*/ 2390498 h 4649066"/>
              <a:gd name="connsiteX4" fmla="*/ 2287648 w 4544279"/>
              <a:gd name="connsiteY4" fmla="*/ 4649066 h 4649066"/>
              <a:gd name="connsiteX5" fmla="*/ 31017 w 4544279"/>
              <a:gd name="connsiteY5" fmla="*/ 2390498 h 4649066"/>
              <a:gd name="connsiteX0" fmla="*/ 31017 w 4544279"/>
              <a:gd name="connsiteY0" fmla="*/ 2371413 h 4629981"/>
              <a:gd name="connsiteX1" fmla="*/ 1061304 w 4544279"/>
              <a:gd name="connsiteY1" fmla="*/ 476530 h 4629981"/>
              <a:gd name="connsiteX2" fmla="*/ 2287648 w 4544279"/>
              <a:gd name="connsiteY2" fmla="*/ 112845 h 4629981"/>
              <a:gd name="connsiteX3" fmla="*/ 4544279 w 4544279"/>
              <a:gd name="connsiteY3" fmla="*/ 2371413 h 4629981"/>
              <a:gd name="connsiteX4" fmla="*/ 2287648 w 4544279"/>
              <a:gd name="connsiteY4" fmla="*/ 4629981 h 4629981"/>
              <a:gd name="connsiteX5" fmla="*/ 31017 w 4544279"/>
              <a:gd name="connsiteY5" fmla="*/ 2371413 h 4629981"/>
              <a:gd name="connsiteX0" fmla="*/ 31017 w 4551853"/>
              <a:gd name="connsiteY0" fmla="*/ 2371413 h 4629981"/>
              <a:gd name="connsiteX1" fmla="*/ 1061304 w 4551853"/>
              <a:gd name="connsiteY1" fmla="*/ 476530 h 4629981"/>
              <a:gd name="connsiteX2" fmla="*/ 2287648 w 4551853"/>
              <a:gd name="connsiteY2" fmla="*/ 112845 h 4629981"/>
              <a:gd name="connsiteX3" fmla="*/ 2994880 w 4551853"/>
              <a:gd name="connsiteY3" fmla="*/ 482880 h 4629981"/>
              <a:gd name="connsiteX4" fmla="*/ 4544279 w 4551853"/>
              <a:gd name="connsiteY4" fmla="*/ 2371413 h 4629981"/>
              <a:gd name="connsiteX5" fmla="*/ 2287648 w 4551853"/>
              <a:gd name="connsiteY5" fmla="*/ 4629981 h 4629981"/>
              <a:gd name="connsiteX6" fmla="*/ 31017 w 4551853"/>
              <a:gd name="connsiteY6" fmla="*/ 2371413 h 4629981"/>
              <a:gd name="connsiteX0" fmla="*/ 31017 w 4575871"/>
              <a:gd name="connsiteY0" fmla="*/ 2371413 h 4629981"/>
              <a:gd name="connsiteX1" fmla="*/ 1061304 w 4575871"/>
              <a:gd name="connsiteY1" fmla="*/ 476530 h 4629981"/>
              <a:gd name="connsiteX2" fmla="*/ 2287648 w 4575871"/>
              <a:gd name="connsiteY2" fmla="*/ 112845 h 4629981"/>
              <a:gd name="connsiteX3" fmla="*/ 3521930 w 4575871"/>
              <a:gd name="connsiteY3" fmla="*/ 489230 h 4629981"/>
              <a:gd name="connsiteX4" fmla="*/ 4544279 w 4575871"/>
              <a:gd name="connsiteY4" fmla="*/ 2371413 h 4629981"/>
              <a:gd name="connsiteX5" fmla="*/ 2287648 w 4575871"/>
              <a:gd name="connsiteY5" fmla="*/ 4629981 h 4629981"/>
              <a:gd name="connsiteX6" fmla="*/ 31017 w 4575871"/>
              <a:gd name="connsiteY6" fmla="*/ 2371413 h 4629981"/>
              <a:gd name="connsiteX0" fmla="*/ 31017 w 4544368"/>
              <a:gd name="connsiteY0" fmla="*/ 2371413 h 4629981"/>
              <a:gd name="connsiteX1" fmla="*/ 1061304 w 4544368"/>
              <a:gd name="connsiteY1" fmla="*/ 476530 h 4629981"/>
              <a:gd name="connsiteX2" fmla="*/ 2287648 w 4544368"/>
              <a:gd name="connsiteY2" fmla="*/ 112845 h 4629981"/>
              <a:gd name="connsiteX3" fmla="*/ 3521930 w 4544368"/>
              <a:gd name="connsiteY3" fmla="*/ 489230 h 4629981"/>
              <a:gd name="connsiteX4" fmla="*/ 4544279 w 4544368"/>
              <a:gd name="connsiteY4" fmla="*/ 2371413 h 4629981"/>
              <a:gd name="connsiteX5" fmla="*/ 2287648 w 4544368"/>
              <a:gd name="connsiteY5" fmla="*/ 4629981 h 4629981"/>
              <a:gd name="connsiteX6" fmla="*/ 31017 w 4544368"/>
              <a:gd name="connsiteY6" fmla="*/ 2371413 h 4629981"/>
              <a:gd name="connsiteX0" fmla="*/ 31017 w 4544289"/>
              <a:gd name="connsiteY0" fmla="*/ 2371413 h 4629981"/>
              <a:gd name="connsiteX1" fmla="*/ 1061304 w 4544289"/>
              <a:gd name="connsiteY1" fmla="*/ 476530 h 4629981"/>
              <a:gd name="connsiteX2" fmla="*/ 2287648 w 4544289"/>
              <a:gd name="connsiteY2" fmla="*/ 112845 h 4629981"/>
              <a:gd name="connsiteX3" fmla="*/ 3521930 w 4544289"/>
              <a:gd name="connsiteY3" fmla="*/ 489230 h 4629981"/>
              <a:gd name="connsiteX4" fmla="*/ 4544279 w 4544289"/>
              <a:gd name="connsiteY4" fmla="*/ 2371413 h 4629981"/>
              <a:gd name="connsiteX5" fmla="*/ 2287648 w 4544289"/>
              <a:gd name="connsiteY5" fmla="*/ 4629981 h 4629981"/>
              <a:gd name="connsiteX6" fmla="*/ 31017 w 4544289"/>
              <a:gd name="connsiteY6" fmla="*/ 2371413 h 4629981"/>
              <a:gd name="connsiteX0" fmla="*/ 31017 w 4544285"/>
              <a:gd name="connsiteY0" fmla="*/ 2371413 h 4629981"/>
              <a:gd name="connsiteX1" fmla="*/ 1061304 w 4544285"/>
              <a:gd name="connsiteY1" fmla="*/ 476530 h 4629981"/>
              <a:gd name="connsiteX2" fmla="*/ 2287648 w 4544285"/>
              <a:gd name="connsiteY2" fmla="*/ 112845 h 4629981"/>
              <a:gd name="connsiteX3" fmla="*/ 3521930 w 4544285"/>
              <a:gd name="connsiteY3" fmla="*/ 489230 h 4629981"/>
              <a:gd name="connsiteX4" fmla="*/ 4544279 w 4544285"/>
              <a:gd name="connsiteY4" fmla="*/ 2371413 h 4629981"/>
              <a:gd name="connsiteX5" fmla="*/ 2287648 w 4544285"/>
              <a:gd name="connsiteY5" fmla="*/ 4629981 h 4629981"/>
              <a:gd name="connsiteX6" fmla="*/ 31017 w 4544285"/>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13263"/>
              <a:gd name="connsiteY0" fmla="*/ 2342372 h 4600940"/>
              <a:gd name="connsiteX1" fmla="*/ 1030288 w 4513263"/>
              <a:gd name="connsiteY1" fmla="*/ 447489 h 4600940"/>
              <a:gd name="connsiteX2" fmla="*/ 2256632 w 4513263"/>
              <a:gd name="connsiteY2" fmla="*/ 83804 h 4600940"/>
              <a:gd name="connsiteX3" fmla="*/ 3490914 w 4513263"/>
              <a:gd name="connsiteY3" fmla="*/ 455427 h 4600940"/>
              <a:gd name="connsiteX4" fmla="*/ 4513263 w 4513263"/>
              <a:gd name="connsiteY4" fmla="*/ 2342372 h 4600940"/>
              <a:gd name="connsiteX5" fmla="*/ 2256632 w 4513263"/>
              <a:gd name="connsiteY5" fmla="*/ 4600940 h 4600940"/>
              <a:gd name="connsiteX6" fmla="*/ 1 w 4513263"/>
              <a:gd name="connsiteY6" fmla="*/ 2342372 h 4600940"/>
              <a:gd name="connsiteX0" fmla="*/ 1 w 4513263"/>
              <a:gd name="connsiteY0" fmla="*/ 2127310 h 4385878"/>
              <a:gd name="connsiteX1" fmla="*/ 1030288 w 4513263"/>
              <a:gd name="connsiteY1" fmla="*/ 232427 h 4385878"/>
              <a:gd name="connsiteX2" fmla="*/ 3490914 w 4513263"/>
              <a:gd name="connsiteY2" fmla="*/ 240365 h 4385878"/>
              <a:gd name="connsiteX3" fmla="*/ 4513263 w 4513263"/>
              <a:gd name="connsiteY3" fmla="*/ 2127310 h 4385878"/>
              <a:gd name="connsiteX4" fmla="*/ 2256632 w 4513263"/>
              <a:gd name="connsiteY4" fmla="*/ 4385878 h 4385878"/>
              <a:gd name="connsiteX5" fmla="*/ 1 w 4513263"/>
              <a:gd name="connsiteY5" fmla="*/ 2127310 h 4385878"/>
              <a:gd name="connsiteX0" fmla="*/ 1 w 4513263"/>
              <a:gd name="connsiteY0" fmla="*/ 2031922 h 4290490"/>
              <a:gd name="connsiteX1" fmla="*/ 1030288 w 4513263"/>
              <a:gd name="connsiteY1" fmla="*/ 137039 h 4290490"/>
              <a:gd name="connsiteX2" fmla="*/ 3490914 w 4513263"/>
              <a:gd name="connsiteY2" fmla="*/ 144977 h 4290490"/>
              <a:gd name="connsiteX3" fmla="*/ 4513263 w 4513263"/>
              <a:gd name="connsiteY3" fmla="*/ 2031922 h 4290490"/>
              <a:gd name="connsiteX4" fmla="*/ 2256632 w 4513263"/>
              <a:gd name="connsiteY4" fmla="*/ 4290490 h 4290490"/>
              <a:gd name="connsiteX5" fmla="*/ 1 w 4513263"/>
              <a:gd name="connsiteY5" fmla="*/ 2031922 h 4290490"/>
              <a:gd name="connsiteX0" fmla="*/ 1 w 4513263"/>
              <a:gd name="connsiteY0" fmla="*/ 1894883 h 4153451"/>
              <a:gd name="connsiteX1" fmla="*/ 1030288 w 4513263"/>
              <a:gd name="connsiteY1" fmla="*/ 0 h 4153451"/>
              <a:gd name="connsiteX2" fmla="*/ 3490914 w 4513263"/>
              <a:gd name="connsiteY2" fmla="*/ 7938 h 4153451"/>
              <a:gd name="connsiteX3" fmla="*/ 4513263 w 4513263"/>
              <a:gd name="connsiteY3" fmla="*/ 1894883 h 4153451"/>
              <a:gd name="connsiteX4" fmla="*/ 2256632 w 4513263"/>
              <a:gd name="connsiteY4" fmla="*/ 4153451 h 4153451"/>
              <a:gd name="connsiteX5" fmla="*/ 1 w 4513263"/>
              <a:gd name="connsiteY5" fmla="*/ 1894883 h 415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3263" h="4153451">
                <a:moveTo>
                  <a:pt x="1" y="1894883"/>
                </a:moveTo>
                <a:cubicBezTo>
                  <a:pt x="764" y="639933"/>
                  <a:pt x="1011737" y="24736"/>
                  <a:pt x="1030288" y="0"/>
                </a:cubicBezTo>
                <a:lnTo>
                  <a:pt x="3490914" y="7938"/>
                </a:lnTo>
                <a:cubicBezTo>
                  <a:pt x="3509465" y="18569"/>
                  <a:pt x="4512602" y="635639"/>
                  <a:pt x="4513263" y="1894883"/>
                </a:cubicBezTo>
                <a:cubicBezTo>
                  <a:pt x="4513924" y="3154127"/>
                  <a:pt x="3502935" y="4153451"/>
                  <a:pt x="2256632" y="4153451"/>
                </a:cubicBezTo>
                <a:cubicBezTo>
                  <a:pt x="1010329" y="4153451"/>
                  <a:pt x="-762" y="3149833"/>
                  <a:pt x="1" y="1894883"/>
                </a:cubicBezTo>
                <a:close/>
              </a:path>
            </a:pathLst>
          </a:custGeom>
          <a:solidFill>
            <a:schemeClr val="tx1">
              <a:alpha val="75000"/>
            </a:schemeClr>
          </a:solidFill>
          <a:ln>
            <a:noFill/>
          </a:ln>
        </p:spPr>
        <p:txBody>
          <a:bodyPr>
            <a:noAutofit/>
          </a:bodyPr>
          <a:lstStyle/>
          <a:p>
            <a:pPr lvl="0"/>
            <a:r>
              <a:rPr lang="en-US"/>
              <a:t> </a:t>
            </a:r>
          </a:p>
        </p:txBody>
      </p:sp>
      <p:grpSp>
        <p:nvGrpSpPr>
          <p:cNvPr id="9" name="Group 7"/>
          <p:cNvGrpSpPr>
            <a:grpSpLocks noChangeAspect="1"/>
          </p:cNvGrpSpPr>
          <p:nvPr userDrawn="1"/>
        </p:nvGrpSpPr>
        <p:grpSpPr bwMode="auto">
          <a:xfrm>
            <a:off x="9637932" y="327840"/>
            <a:ext cx="2027689" cy="945336"/>
            <a:chOff x="1480" y="968"/>
            <a:chExt cx="2797" cy="1304"/>
          </a:xfrm>
          <a:solidFill>
            <a:schemeClr val="tx1"/>
          </a:solidFill>
        </p:grpSpPr>
        <p:sp>
          <p:nvSpPr>
            <p:cNvPr id="11"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0"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1"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2"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 name="Title 1"/>
          <p:cNvSpPr>
            <a:spLocks noGrp="1"/>
          </p:cNvSpPr>
          <p:nvPr>
            <p:ph type="ctrTitle" hasCustomPrompt="1"/>
          </p:nvPr>
        </p:nvSpPr>
        <p:spPr>
          <a:xfrm>
            <a:off x="429848" y="2260107"/>
            <a:ext cx="5799013" cy="630941"/>
          </a:xfrm>
        </p:spPr>
        <p:txBody>
          <a:bodyPr/>
          <a:lstStyle>
            <a:lvl1pPr algn="ctr">
              <a:lnSpc>
                <a:spcPct val="85000"/>
              </a:lnSpc>
              <a:defRPr sz="4800">
                <a:solidFill>
                  <a:schemeClr val="bg1"/>
                </a:solidFill>
                <a:latin typeface="+mn-lt"/>
              </a:defRPr>
            </a:lvl1pPr>
          </a:lstStyle>
          <a:p>
            <a:r>
              <a:rPr lang="en-US"/>
              <a:t>Cover Title</a:t>
            </a:r>
          </a:p>
        </p:txBody>
      </p:sp>
      <p:sp>
        <p:nvSpPr>
          <p:cNvPr id="3" name="Subtitle 2"/>
          <p:cNvSpPr>
            <a:spLocks noGrp="1"/>
          </p:cNvSpPr>
          <p:nvPr>
            <p:ph type="subTitle" idx="1" hasCustomPrompt="1"/>
          </p:nvPr>
        </p:nvSpPr>
        <p:spPr>
          <a:xfrm>
            <a:off x="623277" y="3193186"/>
            <a:ext cx="5421923" cy="369332"/>
          </a:xfrm>
          <a:prstGeom prst="rect">
            <a:avLst/>
          </a:prstGeom>
        </p:spPr>
        <p:txBody>
          <a:bodyPr/>
          <a:lstStyle>
            <a:lvl1pPr marL="0" indent="0" algn="ctr">
              <a:buNone/>
              <a:defRPr sz="1600" baseline="0">
                <a:solidFill>
                  <a:schemeClr val="bg1"/>
                </a:solidFill>
                <a:latin typeface="Museo Sans 900" pitchFamily="50"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Cover subtitle</a:t>
            </a:r>
          </a:p>
        </p:txBody>
      </p:sp>
      <p:sp>
        <p:nvSpPr>
          <p:cNvPr id="6" name="Text Placeholder 5"/>
          <p:cNvSpPr>
            <a:spLocks noGrp="1"/>
          </p:cNvSpPr>
          <p:nvPr>
            <p:ph type="body" sz="quarter" idx="10" hasCustomPrompt="1"/>
          </p:nvPr>
        </p:nvSpPr>
        <p:spPr>
          <a:xfrm>
            <a:off x="319617" y="5029201"/>
            <a:ext cx="1524000" cy="1524000"/>
          </a:xfrm>
          <a:prstGeom prst="ellipse">
            <a:avLst/>
          </a:prstGeom>
          <a:solidFill>
            <a:schemeClr val="bg2"/>
          </a:solidFill>
        </p:spPr>
        <p:txBody>
          <a:bodyPr wrap="none" anchor="ctr">
            <a:noAutofit/>
          </a:bodyPr>
          <a:lstStyle>
            <a:lvl1pPr algn="ctr">
              <a:defRPr sz="1600">
                <a:solidFill>
                  <a:schemeClr val="bg1"/>
                </a:solidFill>
                <a:latin typeface="Museo Sans 500" pitchFamily="50" charset="0"/>
              </a:defRPr>
            </a:lvl1pPr>
          </a:lstStyle>
          <a:p>
            <a:pPr lvl="0"/>
            <a:r>
              <a:rPr lang="en-US"/>
              <a:t>M/D/YY</a:t>
            </a:r>
          </a:p>
        </p:txBody>
      </p:sp>
      <p:sp>
        <p:nvSpPr>
          <p:cNvPr id="30" name="TextBox 29"/>
          <p:cNvSpPr txBox="1"/>
          <p:nvPr userDrawn="1"/>
        </p:nvSpPr>
        <p:spPr>
          <a:xfrm>
            <a:off x="6375053" y="3391883"/>
            <a:ext cx="5420707" cy="584775"/>
          </a:xfrm>
          <a:prstGeom prst="rect">
            <a:avLst/>
          </a:prstGeom>
          <a:noFill/>
        </p:spPr>
        <p:txBody>
          <a:bodyPr wrap="square" rtlCol="0" anchor="ctr">
            <a:spAutoFit/>
          </a:bodyPr>
          <a:lstStyle/>
          <a:p>
            <a:pPr algn="ctr"/>
            <a:r>
              <a:rPr lang="en-US" sz="1600">
                <a:solidFill>
                  <a:srgbClr val="000000"/>
                </a:solidFill>
              </a:rPr>
              <a:t>Insert background image and select: </a:t>
            </a:r>
          </a:p>
          <a:p>
            <a:pPr algn="ctr"/>
            <a:r>
              <a:rPr lang="en-US" sz="1600">
                <a:solidFill>
                  <a:srgbClr val="000000"/>
                </a:solidFill>
              </a:rPr>
              <a:t>Home Tab &gt; Drawing &gt; Arrange &gt; Send</a:t>
            </a:r>
            <a:r>
              <a:rPr lang="en-US" sz="1600" baseline="0">
                <a:solidFill>
                  <a:srgbClr val="000000"/>
                </a:solidFill>
              </a:rPr>
              <a:t> to Back</a:t>
            </a:r>
            <a:r>
              <a:rPr lang="en-US" sz="1600">
                <a:solidFill>
                  <a:srgbClr val="000000"/>
                </a:solidFill>
              </a:rPr>
              <a:t>.</a:t>
            </a:r>
          </a:p>
        </p:txBody>
      </p:sp>
      <p:sp>
        <p:nvSpPr>
          <p:cNvPr id="34" name="TextBox 33"/>
          <p:cNvSpPr txBox="1"/>
          <p:nvPr userDrawn="1"/>
        </p:nvSpPr>
        <p:spPr>
          <a:xfrm>
            <a:off x="6766560" y="414467"/>
            <a:ext cx="2613487" cy="830997"/>
          </a:xfrm>
          <a:prstGeom prst="rect">
            <a:avLst/>
          </a:prstGeom>
          <a:noFill/>
        </p:spPr>
        <p:txBody>
          <a:bodyPr wrap="square" rtlCol="0" anchor="ctr">
            <a:spAutoFit/>
          </a:bodyPr>
          <a:lstStyle/>
          <a:p>
            <a:pPr algn="r"/>
            <a:r>
              <a:rPr lang="en-US" sz="1600">
                <a:solidFill>
                  <a:srgbClr val="000000"/>
                </a:solidFill>
              </a:rPr>
              <a:t>Copy this logo from the template. Change color to white if</a:t>
            </a:r>
            <a:r>
              <a:rPr lang="en-US" sz="1600" baseline="0">
                <a:solidFill>
                  <a:srgbClr val="000000"/>
                </a:solidFill>
              </a:rPr>
              <a:t> </a:t>
            </a:r>
            <a:r>
              <a:rPr lang="en-US" sz="1600">
                <a:solidFill>
                  <a:srgbClr val="000000"/>
                </a:solidFill>
              </a:rPr>
              <a:t>necessary.</a:t>
            </a:r>
          </a:p>
        </p:txBody>
      </p:sp>
    </p:spTree>
    <p:extLst>
      <p:ext uri="{BB962C8B-B14F-4D97-AF65-F5344CB8AC3E}">
        <p14:creationId xmlns:p14="http://schemas.microsoft.com/office/powerpoint/2010/main" val="38036451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Cover Title Pencil Line - Nav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983" y="2638059"/>
            <a:ext cx="5799013" cy="630941"/>
          </a:xfrm>
        </p:spPr>
        <p:txBody>
          <a:bodyPr/>
          <a:lstStyle>
            <a:lvl1pPr algn="ctr">
              <a:lnSpc>
                <a:spcPct val="85000"/>
              </a:lnSpc>
              <a:defRPr sz="4800">
                <a:solidFill>
                  <a:schemeClr val="tx1"/>
                </a:solidFill>
                <a:latin typeface="+mn-lt"/>
              </a:defRPr>
            </a:lvl1pPr>
          </a:lstStyle>
          <a:p>
            <a:r>
              <a:rPr lang="en-US"/>
              <a:t>Cover Title</a:t>
            </a:r>
          </a:p>
        </p:txBody>
      </p:sp>
      <p:sp>
        <p:nvSpPr>
          <p:cNvPr id="3" name="Subtitle 2"/>
          <p:cNvSpPr>
            <a:spLocks noGrp="1"/>
          </p:cNvSpPr>
          <p:nvPr>
            <p:ph type="subTitle" idx="1" hasCustomPrompt="1"/>
          </p:nvPr>
        </p:nvSpPr>
        <p:spPr>
          <a:xfrm>
            <a:off x="615412" y="3579003"/>
            <a:ext cx="5421923" cy="369332"/>
          </a:xfrm>
          <a:prstGeom prst="rect">
            <a:avLst/>
          </a:prstGeom>
        </p:spPr>
        <p:txBody>
          <a:bodyPr/>
          <a:lstStyle>
            <a:lvl1pPr marL="0" indent="0" algn="ctr">
              <a:buNone/>
              <a:defRPr sz="1600" baseline="0">
                <a:solidFill>
                  <a:schemeClr val="tx1"/>
                </a:solidFill>
                <a:latin typeface="Museo Sans 900" pitchFamily="50"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Cover subtitle</a:t>
            </a:r>
          </a:p>
        </p:txBody>
      </p:sp>
      <p:sp>
        <p:nvSpPr>
          <p:cNvPr id="25" name="Oval 24">
            <a:extLst>
              <a:ext uri="{FF2B5EF4-FFF2-40B4-BE49-F238E27FC236}">
                <a16:creationId xmlns:a16="http://schemas.microsoft.com/office/drawing/2014/main" id="{0AB419A0-8E0B-3946-81F3-361523E145E1}"/>
              </a:ext>
            </a:extLst>
          </p:cNvPr>
          <p:cNvSpPr/>
          <p:nvPr userDrawn="1"/>
        </p:nvSpPr>
        <p:spPr>
          <a:xfrm>
            <a:off x="421983" y="353790"/>
            <a:ext cx="6001325" cy="6001325"/>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grpSp>
        <p:nvGrpSpPr>
          <p:cNvPr id="24" name="Group 7">
            <a:extLst>
              <a:ext uri="{FF2B5EF4-FFF2-40B4-BE49-F238E27FC236}">
                <a16:creationId xmlns:a16="http://schemas.microsoft.com/office/drawing/2014/main" id="{E5FDF59F-8274-FA40-9D4A-A3664C07D55D}"/>
              </a:ext>
            </a:extLst>
          </p:cNvPr>
          <p:cNvGrpSpPr>
            <a:grpSpLocks noChangeAspect="1"/>
          </p:cNvGrpSpPr>
          <p:nvPr userDrawn="1"/>
        </p:nvGrpSpPr>
        <p:grpSpPr bwMode="auto">
          <a:xfrm>
            <a:off x="10018341" y="5566787"/>
            <a:ext cx="1828136" cy="852301"/>
            <a:chOff x="1480" y="968"/>
            <a:chExt cx="2797" cy="1304"/>
          </a:xfrm>
          <a:solidFill>
            <a:schemeClr val="tx1"/>
          </a:solidFill>
        </p:grpSpPr>
        <p:sp>
          <p:nvSpPr>
            <p:cNvPr id="26" name="Freeform 8">
              <a:extLst>
                <a:ext uri="{FF2B5EF4-FFF2-40B4-BE49-F238E27FC236}">
                  <a16:creationId xmlns:a16="http://schemas.microsoft.com/office/drawing/2014/main" id="{A52AC883-E2D3-CC47-8449-7C0DF5597985}"/>
                </a:ext>
              </a:extLst>
            </p:cNvPr>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9">
              <a:extLst>
                <a:ext uri="{FF2B5EF4-FFF2-40B4-BE49-F238E27FC236}">
                  <a16:creationId xmlns:a16="http://schemas.microsoft.com/office/drawing/2014/main" id="{11B88725-F8BA-2640-AF1B-35BD04671DA9}"/>
                </a:ext>
              </a:extLst>
            </p:cNvPr>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0">
              <a:extLst>
                <a:ext uri="{FF2B5EF4-FFF2-40B4-BE49-F238E27FC236}">
                  <a16:creationId xmlns:a16="http://schemas.microsoft.com/office/drawing/2014/main" id="{2B78B46B-DF69-BA4D-A8E6-04A5955BC633}"/>
                </a:ext>
              </a:extLst>
            </p:cNvPr>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11">
              <a:extLst>
                <a:ext uri="{FF2B5EF4-FFF2-40B4-BE49-F238E27FC236}">
                  <a16:creationId xmlns:a16="http://schemas.microsoft.com/office/drawing/2014/main" id="{9582D238-749D-534F-A4E8-4D43425C8949}"/>
                </a:ext>
              </a:extLst>
            </p:cNvPr>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2">
              <a:extLst>
                <a:ext uri="{FF2B5EF4-FFF2-40B4-BE49-F238E27FC236}">
                  <a16:creationId xmlns:a16="http://schemas.microsoft.com/office/drawing/2014/main" id="{EF7030BE-B95C-994D-88CC-1D0C3430E6F3}"/>
                </a:ext>
              </a:extLst>
            </p:cNvPr>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3">
              <a:extLst>
                <a:ext uri="{FF2B5EF4-FFF2-40B4-BE49-F238E27FC236}">
                  <a16:creationId xmlns:a16="http://schemas.microsoft.com/office/drawing/2014/main" id="{F869D1B6-5466-BE43-A22A-B2AD55D6A40D}"/>
                </a:ext>
              </a:extLst>
            </p:cNvPr>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4">
              <a:extLst>
                <a:ext uri="{FF2B5EF4-FFF2-40B4-BE49-F238E27FC236}">
                  <a16:creationId xmlns:a16="http://schemas.microsoft.com/office/drawing/2014/main" id="{23BC02C4-B86B-8643-9944-BD0D36154B70}"/>
                </a:ext>
              </a:extLst>
            </p:cNvPr>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5">
              <a:extLst>
                <a:ext uri="{FF2B5EF4-FFF2-40B4-BE49-F238E27FC236}">
                  <a16:creationId xmlns:a16="http://schemas.microsoft.com/office/drawing/2014/main" id="{FE91D37B-88D3-184D-BD16-03A5BCB57CA3}"/>
                </a:ext>
              </a:extLst>
            </p:cNvPr>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4" name="Freeform 16">
              <a:extLst>
                <a:ext uri="{FF2B5EF4-FFF2-40B4-BE49-F238E27FC236}">
                  <a16:creationId xmlns:a16="http://schemas.microsoft.com/office/drawing/2014/main" id="{6C7CC67F-9E7F-764F-8049-133A2F793CC1}"/>
                </a:ext>
              </a:extLst>
            </p:cNvPr>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5" name="Freeform 17">
              <a:extLst>
                <a:ext uri="{FF2B5EF4-FFF2-40B4-BE49-F238E27FC236}">
                  <a16:creationId xmlns:a16="http://schemas.microsoft.com/office/drawing/2014/main" id="{BD3DAA05-6A4E-074D-B906-07F519B42DE9}"/>
                </a:ext>
              </a:extLst>
            </p:cNvPr>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6" name="Freeform 18">
              <a:extLst>
                <a:ext uri="{FF2B5EF4-FFF2-40B4-BE49-F238E27FC236}">
                  <a16:creationId xmlns:a16="http://schemas.microsoft.com/office/drawing/2014/main" id="{1008F645-4432-3348-BA87-F62091579A3D}"/>
                </a:ext>
              </a:extLst>
            </p:cNvPr>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7" name="Freeform 19">
              <a:extLst>
                <a:ext uri="{FF2B5EF4-FFF2-40B4-BE49-F238E27FC236}">
                  <a16:creationId xmlns:a16="http://schemas.microsoft.com/office/drawing/2014/main" id="{0AF7DE43-8400-5444-8981-194D70C343D0}"/>
                </a:ext>
              </a:extLst>
            </p:cNvPr>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8" name="Freeform 20">
              <a:extLst>
                <a:ext uri="{FF2B5EF4-FFF2-40B4-BE49-F238E27FC236}">
                  <a16:creationId xmlns:a16="http://schemas.microsoft.com/office/drawing/2014/main" id="{969C2E6C-6D3E-2F47-8D47-8AFF7C76CAEF}"/>
                </a:ext>
              </a:extLst>
            </p:cNvPr>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0" name="Text Placeholder 5">
            <a:extLst>
              <a:ext uri="{FF2B5EF4-FFF2-40B4-BE49-F238E27FC236}">
                <a16:creationId xmlns:a16="http://schemas.microsoft.com/office/drawing/2014/main" id="{3CCDE849-27B2-DA41-8209-D60280408F6C}"/>
              </a:ext>
            </a:extLst>
          </p:cNvPr>
          <p:cNvSpPr>
            <a:spLocks noGrp="1"/>
          </p:cNvSpPr>
          <p:nvPr>
            <p:ph type="body" sz="quarter" idx="10" hasCustomPrompt="1"/>
          </p:nvPr>
        </p:nvSpPr>
        <p:spPr>
          <a:xfrm>
            <a:off x="6110737" y="310527"/>
            <a:ext cx="1485476" cy="1485476"/>
          </a:xfrm>
          <a:prstGeom prst="ellipse">
            <a:avLst/>
          </a:prstGeom>
          <a:solidFill>
            <a:schemeClr val="bg1">
              <a:lumMod val="50000"/>
              <a:alpha val="75000"/>
            </a:schemeClr>
          </a:solidFill>
          <a:ln w="12700">
            <a:noFill/>
          </a:ln>
        </p:spPr>
        <p:txBody>
          <a:bodyPr wrap="none" anchor="ctr">
            <a:noAutofit/>
          </a:bodyPr>
          <a:lstStyle>
            <a:lvl1pPr algn="ctr">
              <a:defRPr sz="1600">
                <a:solidFill>
                  <a:schemeClr val="bg1"/>
                </a:solidFill>
                <a:latin typeface="Museo Sans 500" pitchFamily="50" charset="0"/>
              </a:defRPr>
            </a:lvl1pPr>
          </a:lstStyle>
          <a:p>
            <a:pPr lvl="0"/>
            <a:r>
              <a:rPr lang="en-US"/>
              <a:t>M/D/YY</a:t>
            </a:r>
          </a:p>
        </p:txBody>
      </p:sp>
    </p:spTree>
    <p:extLst>
      <p:ext uri="{BB962C8B-B14F-4D97-AF65-F5344CB8AC3E}">
        <p14:creationId xmlns:p14="http://schemas.microsoft.com/office/powerpoint/2010/main" val="25777006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Cover Title Pencil Line - Sky">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983" y="2638059"/>
            <a:ext cx="5799013" cy="630941"/>
          </a:xfrm>
        </p:spPr>
        <p:txBody>
          <a:bodyPr/>
          <a:lstStyle>
            <a:lvl1pPr algn="ctr">
              <a:lnSpc>
                <a:spcPct val="85000"/>
              </a:lnSpc>
              <a:defRPr sz="4800">
                <a:solidFill>
                  <a:schemeClr val="tx1"/>
                </a:solidFill>
                <a:latin typeface="+mn-lt"/>
              </a:defRPr>
            </a:lvl1pPr>
          </a:lstStyle>
          <a:p>
            <a:r>
              <a:rPr lang="en-US"/>
              <a:t>Cover Title</a:t>
            </a:r>
          </a:p>
        </p:txBody>
      </p:sp>
      <p:sp>
        <p:nvSpPr>
          <p:cNvPr id="3" name="Subtitle 2"/>
          <p:cNvSpPr>
            <a:spLocks noGrp="1"/>
          </p:cNvSpPr>
          <p:nvPr>
            <p:ph type="subTitle" idx="1" hasCustomPrompt="1"/>
          </p:nvPr>
        </p:nvSpPr>
        <p:spPr>
          <a:xfrm>
            <a:off x="615412" y="3579003"/>
            <a:ext cx="5421923" cy="369332"/>
          </a:xfrm>
          <a:prstGeom prst="rect">
            <a:avLst/>
          </a:prstGeom>
        </p:spPr>
        <p:txBody>
          <a:bodyPr/>
          <a:lstStyle>
            <a:lvl1pPr marL="0" indent="0" algn="ctr">
              <a:buNone/>
              <a:defRPr sz="1600" baseline="0">
                <a:solidFill>
                  <a:schemeClr val="tx1"/>
                </a:solidFill>
                <a:latin typeface="Museo Sans 900" pitchFamily="50"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Cover subtitle</a:t>
            </a:r>
          </a:p>
        </p:txBody>
      </p:sp>
      <p:sp>
        <p:nvSpPr>
          <p:cNvPr id="25" name="Oval 24">
            <a:extLst>
              <a:ext uri="{FF2B5EF4-FFF2-40B4-BE49-F238E27FC236}">
                <a16:creationId xmlns:a16="http://schemas.microsoft.com/office/drawing/2014/main" id="{0AB419A0-8E0B-3946-81F3-361523E145E1}"/>
              </a:ext>
            </a:extLst>
          </p:cNvPr>
          <p:cNvSpPr/>
          <p:nvPr userDrawn="1"/>
        </p:nvSpPr>
        <p:spPr>
          <a:xfrm>
            <a:off x="421983" y="353790"/>
            <a:ext cx="6001325" cy="6001325"/>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grpSp>
        <p:nvGrpSpPr>
          <p:cNvPr id="24" name="Group 7">
            <a:extLst>
              <a:ext uri="{FF2B5EF4-FFF2-40B4-BE49-F238E27FC236}">
                <a16:creationId xmlns:a16="http://schemas.microsoft.com/office/drawing/2014/main" id="{E5FDF59F-8274-FA40-9D4A-A3664C07D55D}"/>
              </a:ext>
            </a:extLst>
          </p:cNvPr>
          <p:cNvGrpSpPr>
            <a:grpSpLocks noChangeAspect="1"/>
          </p:cNvGrpSpPr>
          <p:nvPr userDrawn="1"/>
        </p:nvGrpSpPr>
        <p:grpSpPr bwMode="auto">
          <a:xfrm>
            <a:off x="10018341" y="5566787"/>
            <a:ext cx="1828136" cy="852301"/>
            <a:chOff x="1480" y="968"/>
            <a:chExt cx="2797" cy="1304"/>
          </a:xfrm>
          <a:solidFill>
            <a:schemeClr val="tx1"/>
          </a:solidFill>
        </p:grpSpPr>
        <p:sp>
          <p:nvSpPr>
            <p:cNvPr id="26" name="Freeform 8">
              <a:extLst>
                <a:ext uri="{FF2B5EF4-FFF2-40B4-BE49-F238E27FC236}">
                  <a16:creationId xmlns:a16="http://schemas.microsoft.com/office/drawing/2014/main" id="{A52AC883-E2D3-CC47-8449-7C0DF5597985}"/>
                </a:ext>
              </a:extLst>
            </p:cNvPr>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9">
              <a:extLst>
                <a:ext uri="{FF2B5EF4-FFF2-40B4-BE49-F238E27FC236}">
                  <a16:creationId xmlns:a16="http://schemas.microsoft.com/office/drawing/2014/main" id="{11B88725-F8BA-2640-AF1B-35BD04671DA9}"/>
                </a:ext>
              </a:extLst>
            </p:cNvPr>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0">
              <a:extLst>
                <a:ext uri="{FF2B5EF4-FFF2-40B4-BE49-F238E27FC236}">
                  <a16:creationId xmlns:a16="http://schemas.microsoft.com/office/drawing/2014/main" id="{2B78B46B-DF69-BA4D-A8E6-04A5955BC633}"/>
                </a:ext>
              </a:extLst>
            </p:cNvPr>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11">
              <a:extLst>
                <a:ext uri="{FF2B5EF4-FFF2-40B4-BE49-F238E27FC236}">
                  <a16:creationId xmlns:a16="http://schemas.microsoft.com/office/drawing/2014/main" id="{9582D238-749D-534F-A4E8-4D43425C8949}"/>
                </a:ext>
              </a:extLst>
            </p:cNvPr>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2">
              <a:extLst>
                <a:ext uri="{FF2B5EF4-FFF2-40B4-BE49-F238E27FC236}">
                  <a16:creationId xmlns:a16="http://schemas.microsoft.com/office/drawing/2014/main" id="{EF7030BE-B95C-994D-88CC-1D0C3430E6F3}"/>
                </a:ext>
              </a:extLst>
            </p:cNvPr>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3">
              <a:extLst>
                <a:ext uri="{FF2B5EF4-FFF2-40B4-BE49-F238E27FC236}">
                  <a16:creationId xmlns:a16="http://schemas.microsoft.com/office/drawing/2014/main" id="{F869D1B6-5466-BE43-A22A-B2AD55D6A40D}"/>
                </a:ext>
              </a:extLst>
            </p:cNvPr>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4">
              <a:extLst>
                <a:ext uri="{FF2B5EF4-FFF2-40B4-BE49-F238E27FC236}">
                  <a16:creationId xmlns:a16="http://schemas.microsoft.com/office/drawing/2014/main" id="{23BC02C4-B86B-8643-9944-BD0D36154B70}"/>
                </a:ext>
              </a:extLst>
            </p:cNvPr>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5">
              <a:extLst>
                <a:ext uri="{FF2B5EF4-FFF2-40B4-BE49-F238E27FC236}">
                  <a16:creationId xmlns:a16="http://schemas.microsoft.com/office/drawing/2014/main" id="{FE91D37B-88D3-184D-BD16-03A5BCB57CA3}"/>
                </a:ext>
              </a:extLst>
            </p:cNvPr>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4" name="Freeform 16">
              <a:extLst>
                <a:ext uri="{FF2B5EF4-FFF2-40B4-BE49-F238E27FC236}">
                  <a16:creationId xmlns:a16="http://schemas.microsoft.com/office/drawing/2014/main" id="{6C7CC67F-9E7F-764F-8049-133A2F793CC1}"/>
                </a:ext>
              </a:extLst>
            </p:cNvPr>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5" name="Freeform 17">
              <a:extLst>
                <a:ext uri="{FF2B5EF4-FFF2-40B4-BE49-F238E27FC236}">
                  <a16:creationId xmlns:a16="http://schemas.microsoft.com/office/drawing/2014/main" id="{BD3DAA05-6A4E-074D-B906-07F519B42DE9}"/>
                </a:ext>
              </a:extLst>
            </p:cNvPr>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6" name="Freeform 18">
              <a:extLst>
                <a:ext uri="{FF2B5EF4-FFF2-40B4-BE49-F238E27FC236}">
                  <a16:creationId xmlns:a16="http://schemas.microsoft.com/office/drawing/2014/main" id="{1008F645-4432-3348-BA87-F62091579A3D}"/>
                </a:ext>
              </a:extLst>
            </p:cNvPr>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7" name="Freeform 19">
              <a:extLst>
                <a:ext uri="{FF2B5EF4-FFF2-40B4-BE49-F238E27FC236}">
                  <a16:creationId xmlns:a16="http://schemas.microsoft.com/office/drawing/2014/main" id="{0AF7DE43-8400-5444-8981-194D70C343D0}"/>
                </a:ext>
              </a:extLst>
            </p:cNvPr>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8" name="Freeform 20">
              <a:extLst>
                <a:ext uri="{FF2B5EF4-FFF2-40B4-BE49-F238E27FC236}">
                  <a16:creationId xmlns:a16="http://schemas.microsoft.com/office/drawing/2014/main" id="{969C2E6C-6D3E-2F47-8D47-8AFF7C76CAEF}"/>
                </a:ext>
              </a:extLst>
            </p:cNvPr>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0" name="Text Placeholder 5">
            <a:extLst>
              <a:ext uri="{FF2B5EF4-FFF2-40B4-BE49-F238E27FC236}">
                <a16:creationId xmlns:a16="http://schemas.microsoft.com/office/drawing/2014/main" id="{33E0501F-FA21-5A40-8AB7-9593B0FC3E59}"/>
              </a:ext>
            </a:extLst>
          </p:cNvPr>
          <p:cNvSpPr>
            <a:spLocks noGrp="1"/>
          </p:cNvSpPr>
          <p:nvPr>
            <p:ph type="body" sz="quarter" idx="10" hasCustomPrompt="1"/>
          </p:nvPr>
        </p:nvSpPr>
        <p:spPr>
          <a:xfrm>
            <a:off x="6110737" y="310527"/>
            <a:ext cx="1485476" cy="1485476"/>
          </a:xfrm>
          <a:prstGeom prst="ellipse">
            <a:avLst/>
          </a:prstGeom>
          <a:solidFill>
            <a:schemeClr val="bg2">
              <a:alpha val="75000"/>
            </a:schemeClr>
          </a:solidFill>
          <a:ln w="12700">
            <a:noFill/>
          </a:ln>
        </p:spPr>
        <p:txBody>
          <a:bodyPr wrap="none" anchor="ctr">
            <a:noAutofit/>
          </a:bodyPr>
          <a:lstStyle>
            <a:lvl1pPr algn="ctr">
              <a:defRPr sz="1600">
                <a:solidFill>
                  <a:schemeClr val="bg1"/>
                </a:solidFill>
                <a:latin typeface="Museo Sans 500" pitchFamily="50" charset="0"/>
              </a:defRPr>
            </a:lvl1pPr>
          </a:lstStyle>
          <a:p>
            <a:pPr lvl="0"/>
            <a:r>
              <a:rPr lang="en-US"/>
              <a:t>M/D/YY</a:t>
            </a:r>
          </a:p>
        </p:txBody>
      </p:sp>
    </p:spTree>
    <p:extLst>
      <p:ext uri="{BB962C8B-B14F-4D97-AF65-F5344CB8AC3E}">
        <p14:creationId xmlns:p14="http://schemas.microsoft.com/office/powerpoint/2010/main" val="31800446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 Title Pencil Line - Viole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983" y="2638059"/>
            <a:ext cx="5799013" cy="630941"/>
          </a:xfrm>
        </p:spPr>
        <p:txBody>
          <a:bodyPr/>
          <a:lstStyle>
            <a:lvl1pPr algn="ctr">
              <a:lnSpc>
                <a:spcPct val="85000"/>
              </a:lnSpc>
              <a:defRPr sz="4800">
                <a:solidFill>
                  <a:schemeClr val="tx1"/>
                </a:solidFill>
                <a:latin typeface="+mn-lt"/>
              </a:defRPr>
            </a:lvl1pPr>
          </a:lstStyle>
          <a:p>
            <a:r>
              <a:rPr lang="en-US"/>
              <a:t>Cover Title</a:t>
            </a:r>
          </a:p>
        </p:txBody>
      </p:sp>
      <p:sp>
        <p:nvSpPr>
          <p:cNvPr id="3" name="Subtitle 2"/>
          <p:cNvSpPr>
            <a:spLocks noGrp="1"/>
          </p:cNvSpPr>
          <p:nvPr>
            <p:ph type="subTitle" idx="1" hasCustomPrompt="1"/>
          </p:nvPr>
        </p:nvSpPr>
        <p:spPr>
          <a:xfrm>
            <a:off x="615412" y="3579003"/>
            <a:ext cx="5421923" cy="369332"/>
          </a:xfrm>
          <a:prstGeom prst="rect">
            <a:avLst/>
          </a:prstGeom>
        </p:spPr>
        <p:txBody>
          <a:bodyPr/>
          <a:lstStyle>
            <a:lvl1pPr marL="0" indent="0" algn="ctr">
              <a:buNone/>
              <a:defRPr sz="1600" baseline="0">
                <a:solidFill>
                  <a:schemeClr val="tx1"/>
                </a:solidFill>
                <a:latin typeface="Museo Sans 900" pitchFamily="50"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Cover subtitle</a:t>
            </a:r>
          </a:p>
        </p:txBody>
      </p:sp>
      <p:sp>
        <p:nvSpPr>
          <p:cNvPr id="25" name="Oval 24">
            <a:extLst>
              <a:ext uri="{FF2B5EF4-FFF2-40B4-BE49-F238E27FC236}">
                <a16:creationId xmlns:a16="http://schemas.microsoft.com/office/drawing/2014/main" id="{0AB419A0-8E0B-3946-81F3-361523E145E1}"/>
              </a:ext>
            </a:extLst>
          </p:cNvPr>
          <p:cNvSpPr/>
          <p:nvPr userDrawn="1"/>
        </p:nvSpPr>
        <p:spPr>
          <a:xfrm>
            <a:off x="421983" y="353790"/>
            <a:ext cx="6001325" cy="6001325"/>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grpSp>
        <p:nvGrpSpPr>
          <p:cNvPr id="24" name="Group 7">
            <a:extLst>
              <a:ext uri="{FF2B5EF4-FFF2-40B4-BE49-F238E27FC236}">
                <a16:creationId xmlns:a16="http://schemas.microsoft.com/office/drawing/2014/main" id="{E5FDF59F-8274-FA40-9D4A-A3664C07D55D}"/>
              </a:ext>
            </a:extLst>
          </p:cNvPr>
          <p:cNvGrpSpPr>
            <a:grpSpLocks noChangeAspect="1"/>
          </p:cNvGrpSpPr>
          <p:nvPr userDrawn="1"/>
        </p:nvGrpSpPr>
        <p:grpSpPr bwMode="auto">
          <a:xfrm>
            <a:off x="10018341" y="5566787"/>
            <a:ext cx="1828136" cy="852301"/>
            <a:chOff x="1480" y="968"/>
            <a:chExt cx="2797" cy="1304"/>
          </a:xfrm>
          <a:solidFill>
            <a:schemeClr val="tx1"/>
          </a:solidFill>
        </p:grpSpPr>
        <p:sp>
          <p:nvSpPr>
            <p:cNvPr id="26" name="Freeform 8">
              <a:extLst>
                <a:ext uri="{FF2B5EF4-FFF2-40B4-BE49-F238E27FC236}">
                  <a16:creationId xmlns:a16="http://schemas.microsoft.com/office/drawing/2014/main" id="{A52AC883-E2D3-CC47-8449-7C0DF5597985}"/>
                </a:ext>
              </a:extLst>
            </p:cNvPr>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9">
              <a:extLst>
                <a:ext uri="{FF2B5EF4-FFF2-40B4-BE49-F238E27FC236}">
                  <a16:creationId xmlns:a16="http://schemas.microsoft.com/office/drawing/2014/main" id="{11B88725-F8BA-2640-AF1B-35BD04671DA9}"/>
                </a:ext>
              </a:extLst>
            </p:cNvPr>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0">
              <a:extLst>
                <a:ext uri="{FF2B5EF4-FFF2-40B4-BE49-F238E27FC236}">
                  <a16:creationId xmlns:a16="http://schemas.microsoft.com/office/drawing/2014/main" id="{2B78B46B-DF69-BA4D-A8E6-04A5955BC633}"/>
                </a:ext>
              </a:extLst>
            </p:cNvPr>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11">
              <a:extLst>
                <a:ext uri="{FF2B5EF4-FFF2-40B4-BE49-F238E27FC236}">
                  <a16:creationId xmlns:a16="http://schemas.microsoft.com/office/drawing/2014/main" id="{9582D238-749D-534F-A4E8-4D43425C8949}"/>
                </a:ext>
              </a:extLst>
            </p:cNvPr>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2">
              <a:extLst>
                <a:ext uri="{FF2B5EF4-FFF2-40B4-BE49-F238E27FC236}">
                  <a16:creationId xmlns:a16="http://schemas.microsoft.com/office/drawing/2014/main" id="{EF7030BE-B95C-994D-88CC-1D0C3430E6F3}"/>
                </a:ext>
              </a:extLst>
            </p:cNvPr>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3">
              <a:extLst>
                <a:ext uri="{FF2B5EF4-FFF2-40B4-BE49-F238E27FC236}">
                  <a16:creationId xmlns:a16="http://schemas.microsoft.com/office/drawing/2014/main" id="{F869D1B6-5466-BE43-A22A-B2AD55D6A40D}"/>
                </a:ext>
              </a:extLst>
            </p:cNvPr>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4">
              <a:extLst>
                <a:ext uri="{FF2B5EF4-FFF2-40B4-BE49-F238E27FC236}">
                  <a16:creationId xmlns:a16="http://schemas.microsoft.com/office/drawing/2014/main" id="{23BC02C4-B86B-8643-9944-BD0D36154B70}"/>
                </a:ext>
              </a:extLst>
            </p:cNvPr>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5">
              <a:extLst>
                <a:ext uri="{FF2B5EF4-FFF2-40B4-BE49-F238E27FC236}">
                  <a16:creationId xmlns:a16="http://schemas.microsoft.com/office/drawing/2014/main" id="{FE91D37B-88D3-184D-BD16-03A5BCB57CA3}"/>
                </a:ext>
              </a:extLst>
            </p:cNvPr>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4" name="Freeform 16">
              <a:extLst>
                <a:ext uri="{FF2B5EF4-FFF2-40B4-BE49-F238E27FC236}">
                  <a16:creationId xmlns:a16="http://schemas.microsoft.com/office/drawing/2014/main" id="{6C7CC67F-9E7F-764F-8049-133A2F793CC1}"/>
                </a:ext>
              </a:extLst>
            </p:cNvPr>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5" name="Freeform 17">
              <a:extLst>
                <a:ext uri="{FF2B5EF4-FFF2-40B4-BE49-F238E27FC236}">
                  <a16:creationId xmlns:a16="http://schemas.microsoft.com/office/drawing/2014/main" id="{BD3DAA05-6A4E-074D-B906-07F519B42DE9}"/>
                </a:ext>
              </a:extLst>
            </p:cNvPr>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6" name="Freeform 18">
              <a:extLst>
                <a:ext uri="{FF2B5EF4-FFF2-40B4-BE49-F238E27FC236}">
                  <a16:creationId xmlns:a16="http://schemas.microsoft.com/office/drawing/2014/main" id="{1008F645-4432-3348-BA87-F62091579A3D}"/>
                </a:ext>
              </a:extLst>
            </p:cNvPr>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7" name="Freeform 19">
              <a:extLst>
                <a:ext uri="{FF2B5EF4-FFF2-40B4-BE49-F238E27FC236}">
                  <a16:creationId xmlns:a16="http://schemas.microsoft.com/office/drawing/2014/main" id="{0AF7DE43-8400-5444-8981-194D70C343D0}"/>
                </a:ext>
              </a:extLst>
            </p:cNvPr>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8" name="Freeform 20">
              <a:extLst>
                <a:ext uri="{FF2B5EF4-FFF2-40B4-BE49-F238E27FC236}">
                  <a16:creationId xmlns:a16="http://schemas.microsoft.com/office/drawing/2014/main" id="{969C2E6C-6D3E-2F47-8D47-8AFF7C76CAEF}"/>
                </a:ext>
              </a:extLst>
            </p:cNvPr>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1" name="Text Placeholder 5">
            <a:extLst>
              <a:ext uri="{FF2B5EF4-FFF2-40B4-BE49-F238E27FC236}">
                <a16:creationId xmlns:a16="http://schemas.microsoft.com/office/drawing/2014/main" id="{79544CC4-7DBE-8C4D-A5A3-E54C1D76F711}"/>
              </a:ext>
            </a:extLst>
          </p:cNvPr>
          <p:cNvSpPr>
            <a:spLocks noGrp="1"/>
          </p:cNvSpPr>
          <p:nvPr>
            <p:ph type="body" sz="quarter" idx="10" hasCustomPrompt="1"/>
          </p:nvPr>
        </p:nvSpPr>
        <p:spPr>
          <a:xfrm>
            <a:off x="6110737" y="310527"/>
            <a:ext cx="1485476" cy="1485476"/>
          </a:xfrm>
          <a:prstGeom prst="ellipse">
            <a:avLst/>
          </a:prstGeom>
          <a:solidFill>
            <a:schemeClr val="accent2">
              <a:alpha val="75000"/>
            </a:schemeClr>
          </a:solidFill>
          <a:ln w="12700">
            <a:noFill/>
          </a:ln>
        </p:spPr>
        <p:txBody>
          <a:bodyPr wrap="none" anchor="ctr">
            <a:noAutofit/>
          </a:bodyPr>
          <a:lstStyle>
            <a:lvl1pPr algn="ctr">
              <a:defRPr sz="1600">
                <a:solidFill>
                  <a:schemeClr val="bg1"/>
                </a:solidFill>
                <a:latin typeface="Museo Sans 500" pitchFamily="50" charset="0"/>
              </a:defRPr>
            </a:lvl1pPr>
          </a:lstStyle>
          <a:p>
            <a:pPr lvl="0"/>
            <a:r>
              <a:rPr lang="en-US"/>
              <a:t>M/D/YY</a:t>
            </a:r>
          </a:p>
        </p:txBody>
      </p:sp>
    </p:spTree>
    <p:extLst>
      <p:ext uri="{BB962C8B-B14F-4D97-AF65-F5344CB8AC3E}">
        <p14:creationId xmlns:p14="http://schemas.microsoft.com/office/powerpoint/2010/main" val="388132038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 Title Pencil Line - Min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421983" y="2638059"/>
            <a:ext cx="5799013" cy="630941"/>
          </a:xfrm>
        </p:spPr>
        <p:txBody>
          <a:bodyPr/>
          <a:lstStyle>
            <a:lvl1pPr algn="ctr">
              <a:lnSpc>
                <a:spcPct val="85000"/>
              </a:lnSpc>
              <a:defRPr sz="4800">
                <a:solidFill>
                  <a:schemeClr val="tx1"/>
                </a:solidFill>
                <a:latin typeface="+mn-lt"/>
              </a:defRPr>
            </a:lvl1pPr>
          </a:lstStyle>
          <a:p>
            <a:r>
              <a:rPr lang="en-US"/>
              <a:t>Cover Title</a:t>
            </a:r>
          </a:p>
        </p:txBody>
      </p:sp>
      <p:sp>
        <p:nvSpPr>
          <p:cNvPr id="3" name="Subtitle 2"/>
          <p:cNvSpPr>
            <a:spLocks noGrp="1"/>
          </p:cNvSpPr>
          <p:nvPr>
            <p:ph type="subTitle" idx="1" hasCustomPrompt="1"/>
          </p:nvPr>
        </p:nvSpPr>
        <p:spPr>
          <a:xfrm>
            <a:off x="615412" y="3579003"/>
            <a:ext cx="5421923" cy="369332"/>
          </a:xfrm>
          <a:prstGeom prst="rect">
            <a:avLst/>
          </a:prstGeom>
        </p:spPr>
        <p:txBody>
          <a:bodyPr/>
          <a:lstStyle>
            <a:lvl1pPr marL="0" indent="0" algn="ctr">
              <a:buNone/>
              <a:defRPr sz="1600" baseline="0">
                <a:solidFill>
                  <a:schemeClr val="tx1"/>
                </a:solidFill>
                <a:latin typeface="Museo Sans 900" pitchFamily="50"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Cover subtitle</a:t>
            </a:r>
          </a:p>
        </p:txBody>
      </p:sp>
      <p:sp>
        <p:nvSpPr>
          <p:cNvPr id="6" name="Text Placeholder 5"/>
          <p:cNvSpPr>
            <a:spLocks noGrp="1"/>
          </p:cNvSpPr>
          <p:nvPr>
            <p:ph type="body" sz="quarter" idx="10" hasCustomPrompt="1"/>
          </p:nvPr>
        </p:nvSpPr>
        <p:spPr>
          <a:xfrm>
            <a:off x="6110737" y="310527"/>
            <a:ext cx="1485476" cy="1485476"/>
          </a:xfrm>
          <a:prstGeom prst="ellipse">
            <a:avLst/>
          </a:prstGeom>
          <a:solidFill>
            <a:schemeClr val="accent1">
              <a:alpha val="75000"/>
            </a:schemeClr>
          </a:solidFill>
          <a:ln w="12700">
            <a:noFill/>
          </a:ln>
        </p:spPr>
        <p:txBody>
          <a:bodyPr wrap="none" anchor="ctr">
            <a:noAutofit/>
          </a:bodyPr>
          <a:lstStyle>
            <a:lvl1pPr algn="ctr">
              <a:defRPr sz="1600">
                <a:solidFill>
                  <a:schemeClr val="bg1"/>
                </a:solidFill>
                <a:latin typeface="Museo Sans 500" pitchFamily="50" charset="0"/>
              </a:defRPr>
            </a:lvl1pPr>
          </a:lstStyle>
          <a:p>
            <a:pPr lvl="0"/>
            <a:r>
              <a:rPr lang="en-US"/>
              <a:t>M/D/YY</a:t>
            </a:r>
          </a:p>
        </p:txBody>
      </p:sp>
      <p:sp>
        <p:nvSpPr>
          <p:cNvPr id="25" name="Oval 24">
            <a:extLst>
              <a:ext uri="{FF2B5EF4-FFF2-40B4-BE49-F238E27FC236}">
                <a16:creationId xmlns:a16="http://schemas.microsoft.com/office/drawing/2014/main" id="{0AB419A0-8E0B-3946-81F3-361523E145E1}"/>
              </a:ext>
            </a:extLst>
          </p:cNvPr>
          <p:cNvSpPr/>
          <p:nvPr userDrawn="1"/>
        </p:nvSpPr>
        <p:spPr>
          <a:xfrm>
            <a:off x="421983" y="353790"/>
            <a:ext cx="6001325" cy="6001325"/>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grpSp>
        <p:nvGrpSpPr>
          <p:cNvPr id="24" name="Group 7">
            <a:extLst>
              <a:ext uri="{FF2B5EF4-FFF2-40B4-BE49-F238E27FC236}">
                <a16:creationId xmlns:a16="http://schemas.microsoft.com/office/drawing/2014/main" id="{E5FDF59F-8274-FA40-9D4A-A3664C07D55D}"/>
              </a:ext>
            </a:extLst>
          </p:cNvPr>
          <p:cNvGrpSpPr>
            <a:grpSpLocks noChangeAspect="1"/>
          </p:cNvGrpSpPr>
          <p:nvPr userDrawn="1"/>
        </p:nvGrpSpPr>
        <p:grpSpPr bwMode="auto">
          <a:xfrm>
            <a:off x="10018341" y="5566787"/>
            <a:ext cx="1828136" cy="852301"/>
            <a:chOff x="1480" y="968"/>
            <a:chExt cx="2797" cy="1304"/>
          </a:xfrm>
          <a:solidFill>
            <a:schemeClr val="tx1"/>
          </a:solidFill>
        </p:grpSpPr>
        <p:sp>
          <p:nvSpPr>
            <p:cNvPr id="26" name="Freeform 8">
              <a:extLst>
                <a:ext uri="{FF2B5EF4-FFF2-40B4-BE49-F238E27FC236}">
                  <a16:creationId xmlns:a16="http://schemas.microsoft.com/office/drawing/2014/main" id="{A52AC883-E2D3-CC47-8449-7C0DF5597985}"/>
                </a:ext>
              </a:extLst>
            </p:cNvPr>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9">
              <a:extLst>
                <a:ext uri="{FF2B5EF4-FFF2-40B4-BE49-F238E27FC236}">
                  <a16:creationId xmlns:a16="http://schemas.microsoft.com/office/drawing/2014/main" id="{11B88725-F8BA-2640-AF1B-35BD04671DA9}"/>
                </a:ext>
              </a:extLst>
            </p:cNvPr>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0">
              <a:extLst>
                <a:ext uri="{FF2B5EF4-FFF2-40B4-BE49-F238E27FC236}">
                  <a16:creationId xmlns:a16="http://schemas.microsoft.com/office/drawing/2014/main" id="{2B78B46B-DF69-BA4D-A8E6-04A5955BC633}"/>
                </a:ext>
              </a:extLst>
            </p:cNvPr>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11">
              <a:extLst>
                <a:ext uri="{FF2B5EF4-FFF2-40B4-BE49-F238E27FC236}">
                  <a16:creationId xmlns:a16="http://schemas.microsoft.com/office/drawing/2014/main" id="{9582D238-749D-534F-A4E8-4D43425C8949}"/>
                </a:ext>
              </a:extLst>
            </p:cNvPr>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2">
              <a:extLst>
                <a:ext uri="{FF2B5EF4-FFF2-40B4-BE49-F238E27FC236}">
                  <a16:creationId xmlns:a16="http://schemas.microsoft.com/office/drawing/2014/main" id="{EF7030BE-B95C-994D-88CC-1D0C3430E6F3}"/>
                </a:ext>
              </a:extLst>
            </p:cNvPr>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3">
              <a:extLst>
                <a:ext uri="{FF2B5EF4-FFF2-40B4-BE49-F238E27FC236}">
                  <a16:creationId xmlns:a16="http://schemas.microsoft.com/office/drawing/2014/main" id="{F869D1B6-5466-BE43-A22A-B2AD55D6A40D}"/>
                </a:ext>
              </a:extLst>
            </p:cNvPr>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4">
              <a:extLst>
                <a:ext uri="{FF2B5EF4-FFF2-40B4-BE49-F238E27FC236}">
                  <a16:creationId xmlns:a16="http://schemas.microsoft.com/office/drawing/2014/main" id="{23BC02C4-B86B-8643-9944-BD0D36154B70}"/>
                </a:ext>
              </a:extLst>
            </p:cNvPr>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5">
              <a:extLst>
                <a:ext uri="{FF2B5EF4-FFF2-40B4-BE49-F238E27FC236}">
                  <a16:creationId xmlns:a16="http://schemas.microsoft.com/office/drawing/2014/main" id="{FE91D37B-88D3-184D-BD16-03A5BCB57CA3}"/>
                </a:ext>
              </a:extLst>
            </p:cNvPr>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4" name="Freeform 16">
              <a:extLst>
                <a:ext uri="{FF2B5EF4-FFF2-40B4-BE49-F238E27FC236}">
                  <a16:creationId xmlns:a16="http://schemas.microsoft.com/office/drawing/2014/main" id="{6C7CC67F-9E7F-764F-8049-133A2F793CC1}"/>
                </a:ext>
              </a:extLst>
            </p:cNvPr>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5" name="Freeform 17">
              <a:extLst>
                <a:ext uri="{FF2B5EF4-FFF2-40B4-BE49-F238E27FC236}">
                  <a16:creationId xmlns:a16="http://schemas.microsoft.com/office/drawing/2014/main" id="{BD3DAA05-6A4E-074D-B906-07F519B42DE9}"/>
                </a:ext>
              </a:extLst>
            </p:cNvPr>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6" name="Freeform 18">
              <a:extLst>
                <a:ext uri="{FF2B5EF4-FFF2-40B4-BE49-F238E27FC236}">
                  <a16:creationId xmlns:a16="http://schemas.microsoft.com/office/drawing/2014/main" id="{1008F645-4432-3348-BA87-F62091579A3D}"/>
                </a:ext>
              </a:extLst>
            </p:cNvPr>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7" name="Freeform 19">
              <a:extLst>
                <a:ext uri="{FF2B5EF4-FFF2-40B4-BE49-F238E27FC236}">
                  <a16:creationId xmlns:a16="http://schemas.microsoft.com/office/drawing/2014/main" id="{0AF7DE43-8400-5444-8981-194D70C343D0}"/>
                </a:ext>
              </a:extLst>
            </p:cNvPr>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8" name="Freeform 20">
              <a:extLst>
                <a:ext uri="{FF2B5EF4-FFF2-40B4-BE49-F238E27FC236}">
                  <a16:creationId xmlns:a16="http://schemas.microsoft.com/office/drawing/2014/main" id="{969C2E6C-6D3E-2F47-8D47-8AFF7C76CAEF}"/>
                </a:ext>
              </a:extLst>
            </p:cNvPr>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29058263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Title &amp; Content">
    <p:spTree>
      <p:nvGrpSpPr>
        <p:cNvPr id="1" name=""/>
        <p:cNvGrpSpPr/>
        <p:nvPr/>
      </p:nvGrpSpPr>
      <p:grpSpPr>
        <a:xfrm>
          <a:off x="0" y="0"/>
          <a:ext cx="0" cy="0"/>
          <a:chOff x="0" y="0"/>
          <a:chExt cx="0" cy="0"/>
        </a:xfrm>
      </p:grpSpPr>
      <p:sp>
        <p:nvSpPr>
          <p:cNvPr id="3" name="Content Placeholder 2"/>
          <p:cNvSpPr>
            <a:spLocks noGrp="1"/>
          </p:cNvSpPr>
          <p:nvPr>
            <p:ph idx="1" hasCustomPrompt="1"/>
          </p:nvPr>
        </p:nvSpPr>
        <p:spPr>
          <a:xfrm>
            <a:off x="319617" y="1788585"/>
            <a:ext cx="10972800" cy="2161276"/>
          </a:xfrm>
          <a:prstGeom prst="rect">
            <a:avLst/>
          </a:prstGeom>
        </p:spPr>
        <p:txBody>
          <a:bodyPr>
            <a:noAutofit/>
          </a:bodyPr>
          <a:lstStyle>
            <a:lvl1pPr>
              <a:defRPr/>
            </a:lvl1pPr>
            <a:lvl2pPr>
              <a:defRPr/>
            </a:lvl2pPr>
            <a:lvl3pPr>
              <a:defRPr/>
            </a:lvl3pPr>
            <a:lvl4pPr>
              <a:defRPr/>
            </a:lvl4pPr>
            <a:lvl5pPr>
              <a:defRPr/>
            </a:lvl5pPr>
          </a:lstStyle>
          <a:p>
            <a:pPr lvl="1"/>
            <a:r>
              <a:rPr lang="en-US"/>
              <a:t>First-level regular</a:t>
            </a:r>
          </a:p>
          <a:p>
            <a:pPr lvl="2"/>
            <a:r>
              <a:rPr lang="en-US"/>
              <a:t>Second level</a:t>
            </a:r>
          </a:p>
          <a:p>
            <a:pPr lvl="3"/>
            <a:r>
              <a:rPr lang="en-US"/>
              <a:t>Third level</a:t>
            </a:r>
          </a:p>
          <a:p>
            <a:pPr lvl="4"/>
            <a:r>
              <a:rPr lang="en-US"/>
              <a:t>Fourth level</a:t>
            </a:r>
          </a:p>
        </p:txBody>
      </p:sp>
      <p:sp>
        <p:nvSpPr>
          <p:cNvPr id="8" name="Text Placeholder 7"/>
          <p:cNvSpPr>
            <a:spLocks noGrp="1"/>
          </p:cNvSpPr>
          <p:nvPr>
            <p:ph type="body" sz="quarter" idx="10" hasCustomPrompt="1"/>
          </p:nvPr>
        </p:nvSpPr>
        <p:spPr>
          <a:xfrm>
            <a:off x="319617" y="685801"/>
            <a:ext cx="10991360" cy="332399"/>
          </a:xfrm>
          <a:prstGeom prst="rect">
            <a:avLst/>
          </a:prstGeom>
        </p:spPr>
        <p:txBody>
          <a:bodyPr>
            <a:noAutofit/>
          </a:bodyPr>
          <a:lstStyle>
            <a:lvl1pPr>
              <a:lnSpc>
                <a:spcPct val="90000"/>
              </a:lnSpc>
              <a:spcBef>
                <a:spcPts val="0"/>
              </a:spcBef>
              <a:defRPr sz="1867">
                <a:solidFill>
                  <a:schemeClr val="accent4"/>
                </a:solidFill>
                <a:latin typeface="Museo Sans 500" pitchFamily="50" charset="0"/>
              </a:defRPr>
            </a:lvl1pPr>
          </a:lstStyle>
          <a:p>
            <a:pPr lvl="0"/>
            <a:r>
              <a:rPr lang="en-US"/>
              <a:t>Subhead</a:t>
            </a:r>
          </a:p>
        </p:txBody>
      </p:sp>
      <p:sp>
        <p:nvSpPr>
          <p:cNvPr id="4" name="Title 3"/>
          <p:cNvSpPr>
            <a:spLocks noGrp="1"/>
          </p:cNvSpPr>
          <p:nvPr>
            <p:ph type="title" hasCustomPrompt="1"/>
          </p:nvPr>
        </p:nvSpPr>
        <p:spPr/>
        <p:txBody>
          <a:bodyPr>
            <a:noAutofit/>
          </a:bodyPr>
          <a:lstStyle>
            <a:lvl1pPr>
              <a:defRPr/>
            </a:lvl1pPr>
          </a:lstStyle>
          <a:p>
            <a:r>
              <a:rPr lang="en-US"/>
              <a:t>Heading</a:t>
            </a:r>
          </a:p>
        </p:txBody>
      </p:sp>
    </p:spTree>
    <p:extLst>
      <p:ext uri="{BB962C8B-B14F-4D97-AF65-F5344CB8AC3E}">
        <p14:creationId xmlns:p14="http://schemas.microsoft.com/office/powerpoint/2010/main" val="4791442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Title 2"/>
          <p:cNvSpPr>
            <a:spLocks noGrp="1"/>
          </p:cNvSpPr>
          <p:nvPr>
            <p:ph type="title" hasCustomPrompt="1"/>
          </p:nvPr>
        </p:nvSpPr>
        <p:spPr/>
        <p:txBody>
          <a:bodyPr/>
          <a:lstStyle>
            <a:lvl1pPr>
              <a:defRPr/>
            </a:lvl1pPr>
          </a:lstStyle>
          <a:p>
            <a:r>
              <a:rPr lang="en-US"/>
              <a:t>Heading</a:t>
            </a:r>
          </a:p>
        </p:txBody>
      </p:sp>
      <p:sp>
        <p:nvSpPr>
          <p:cNvPr id="5" name="Text Placeholder 4"/>
          <p:cNvSpPr>
            <a:spLocks noGrp="1"/>
          </p:cNvSpPr>
          <p:nvPr>
            <p:ph type="body" sz="quarter" idx="10" hasCustomPrompt="1"/>
          </p:nvPr>
        </p:nvSpPr>
        <p:spPr>
          <a:xfrm>
            <a:off x="319618" y="685801"/>
            <a:ext cx="10997060" cy="332399"/>
          </a:xfrm>
          <a:prstGeom prst="rect">
            <a:avLst/>
          </a:prstGeom>
        </p:spPr>
        <p:txBody>
          <a:bodyPr/>
          <a:lstStyle>
            <a:lvl1pPr>
              <a:lnSpc>
                <a:spcPct val="90000"/>
              </a:lnSpc>
              <a:spcBef>
                <a:spcPts val="0"/>
              </a:spcBef>
              <a:defRPr sz="1867">
                <a:solidFill>
                  <a:schemeClr val="accent4"/>
                </a:solidFill>
                <a:latin typeface="Museo Sans 500" pitchFamily="50" charset="0"/>
              </a:defRPr>
            </a:lvl1pPr>
          </a:lstStyle>
          <a:p>
            <a:pPr lvl="0"/>
            <a:r>
              <a:rPr lang="en-US"/>
              <a:t>Subhead</a:t>
            </a:r>
          </a:p>
        </p:txBody>
      </p:sp>
    </p:spTree>
    <p:extLst>
      <p:ext uri="{BB962C8B-B14F-4D97-AF65-F5344CB8AC3E}">
        <p14:creationId xmlns:p14="http://schemas.microsoft.com/office/powerpoint/2010/main" val="42280047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25058914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ontent &amp; Content Split">
    <p:spTree>
      <p:nvGrpSpPr>
        <p:cNvPr id="1" name=""/>
        <p:cNvGrpSpPr/>
        <p:nvPr/>
      </p:nvGrpSpPr>
      <p:grpSpPr>
        <a:xfrm>
          <a:off x="0" y="0"/>
          <a:ext cx="0" cy="0"/>
          <a:chOff x="0" y="0"/>
          <a:chExt cx="0" cy="0"/>
        </a:xfrm>
      </p:grpSpPr>
      <p:sp>
        <p:nvSpPr>
          <p:cNvPr id="26" name="Freeform 25">
            <a:extLst>
              <a:ext uri="{FF2B5EF4-FFF2-40B4-BE49-F238E27FC236}">
                <a16:creationId xmlns:a16="http://schemas.microsoft.com/office/drawing/2014/main" id="{93384D8A-ADAD-724A-A489-AF0E5D0B904B}"/>
              </a:ext>
            </a:extLst>
          </p:cNvPr>
          <p:cNvSpPr/>
          <p:nvPr userDrawn="1"/>
        </p:nvSpPr>
        <p:spPr>
          <a:xfrm>
            <a:off x="4580908" y="0"/>
            <a:ext cx="7611092" cy="6858000"/>
          </a:xfrm>
          <a:custGeom>
            <a:avLst/>
            <a:gdLst>
              <a:gd name="connsiteX0" fmla="*/ 0 w 7611092"/>
              <a:gd name="connsiteY0" fmla="*/ 0 h 6858000"/>
              <a:gd name="connsiteX1" fmla="*/ 7611092 w 7611092"/>
              <a:gd name="connsiteY1" fmla="*/ 0 h 6858000"/>
              <a:gd name="connsiteX2" fmla="*/ 7611092 w 7611092"/>
              <a:gd name="connsiteY2" fmla="*/ 6858000 h 6858000"/>
              <a:gd name="connsiteX3" fmla="*/ 0 w 7611092"/>
              <a:gd name="connsiteY3" fmla="*/ 6858000 h 6858000"/>
              <a:gd name="connsiteX4" fmla="*/ 43844 w 7611092"/>
              <a:gd name="connsiteY4" fmla="*/ 6781749 h 6858000"/>
              <a:gd name="connsiteX5" fmla="*/ 892791 w 7611092"/>
              <a:gd name="connsiteY5" fmla="*/ 3429000 h 6858000"/>
              <a:gd name="connsiteX6" fmla="*/ 43844 w 7611092"/>
              <a:gd name="connsiteY6" fmla="*/ 7625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7611092" h="6858000">
                <a:moveTo>
                  <a:pt x="0" y="0"/>
                </a:moveTo>
                <a:lnTo>
                  <a:pt x="7611092" y="0"/>
                </a:lnTo>
                <a:lnTo>
                  <a:pt x="7611092" y="6858000"/>
                </a:lnTo>
                <a:lnTo>
                  <a:pt x="0" y="6858000"/>
                </a:lnTo>
                <a:lnTo>
                  <a:pt x="43844" y="6781749"/>
                </a:lnTo>
                <a:cubicBezTo>
                  <a:pt x="585256" y="5785100"/>
                  <a:pt x="892791" y="4642965"/>
                  <a:pt x="892791" y="3429000"/>
                </a:cubicBezTo>
                <a:cubicBezTo>
                  <a:pt x="892791" y="2215036"/>
                  <a:pt x="585256" y="1072900"/>
                  <a:pt x="43844" y="76251"/>
                </a:cubicBezTo>
                <a:close/>
              </a:path>
            </a:pathLst>
          </a:cu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200"/>
          </a:p>
        </p:txBody>
      </p:sp>
      <p:sp>
        <p:nvSpPr>
          <p:cNvPr id="8" name="Text Placeholder 7"/>
          <p:cNvSpPr>
            <a:spLocks noGrp="1"/>
          </p:cNvSpPr>
          <p:nvPr>
            <p:ph type="body" sz="quarter" idx="10" hasCustomPrompt="1"/>
          </p:nvPr>
        </p:nvSpPr>
        <p:spPr>
          <a:xfrm>
            <a:off x="319618" y="685801"/>
            <a:ext cx="4463119" cy="332399"/>
          </a:xfrm>
          <a:prstGeom prst="rect">
            <a:avLst/>
          </a:prstGeom>
        </p:spPr>
        <p:txBody>
          <a:bodyPr>
            <a:noAutofit/>
          </a:bodyPr>
          <a:lstStyle>
            <a:lvl1pPr>
              <a:lnSpc>
                <a:spcPct val="90000"/>
              </a:lnSpc>
              <a:spcBef>
                <a:spcPts val="0"/>
              </a:spcBef>
              <a:defRPr sz="1867">
                <a:solidFill>
                  <a:schemeClr val="accent4"/>
                </a:solidFill>
                <a:latin typeface="Museo Sans 500" pitchFamily="50" charset="0"/>
              </a:defRPr>
            </a:lvl1pPr>
          </a:lstStyle>
          <a:p>
            <a:pPr lvl="0"/>
            <a:r>
              <a:rPr lang="en-US"/>
              <a:t>Subhead</a:t>
            </a:r>
          </a:p>
        </p:txBody>
      </p:sp>
      <p:sp>
        <p:nvSpPr>
          <p:cNvPr id="4" name="Title 3"/>
          <p:cNvSpPr>
            <a:spLocks noGrp="1"/>
          </p:cNvSpPr>
          <p:nvPr>
            <p:ph type="title" hasCustomPrompt="1"/>
          </p:nvPr>
        </p:nvSpPr>
        <p:spPr>
          <a:xfrm>
            <a:off x="319618" y="321882"/>
            <a:ext cx="4455583" cy="332399"/>
          </a:xfrm>
        </p:spPr>
        <p:txBody>
          <a:bodyPr>
            <a:noAutofit/>
          </a:bodyPr>
          <a:lstStyle>
            <a:lvl1pPr>
              <a:defRPr/>
            </a:lvl1pPr>
          </a:lstStyle>
          <a:p>
            <a:r>
              <a:rPr lang="en-US"/>
              <a:t>Heading</a:t>
            </a:r>
          </a:p>
        </p:txBody>
      </p:sp>
      <p:grpSp>
        <p:nvGrpSpPr>
          <p:cNvPr id="9" name="Group 7"/>
          <p:cNvGrpSpPr>
            <a:grpSpLocks noChangeAspect="1"/>
          </p:cNvGrpSpPr>
          <p:nvPr userDrawn="1"/>
        </p:nvGrpSpPr>
        <p:grpSpPr bwMode="auto">
          <a:xfrm>
            <a:off x="10931526" y="6191312"/>
            <a:ext cx="989145" cy="461153"/>
            <a:chOff x="1480" y="968"/>
            <a:chExt cx="2797" cy="1304"/>
          </a:xfrm>
          <a:solidFill>
            <a:schemeClr val="tx1"/>
          </a:solidFill>
        </p:grpSpPr>
        <p:sp>
          <p:nvSpPr>
            <p:cNvPr id="10"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0"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1"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2"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3" name="TextBox 22"/>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latin typeface="Museo Sans 700" pitchFamily="50" charset="0"/>
              </a:rPr>
              <a:t>‹#›</a:t>
            </a:fld>
            <a:endParaRPr lang="en-US" sz="800">
              <a:latin typeface="Museo Sans 700" pitchFamily="50" charset="0"/>
            </a:endParaRPr>
          </a:p>
        </p:txBody>
      </p:sp>
      <p:sp>
        <p:nvSpPr>
          <p:cNvPr id="24" name="Content Placeholder 2">
            <a:extLst>
              <a:ext uri="{FF2B5EF4-FFF2-40B4-BE49-F238E27FC236}">
                <a16:creationId xmlns:a16="http://schemas.microsoft.com/office/drawing/2014/main" id="{11935BC7-03A7-43D7-905A-85F2EDF09CE3}"/>
              </a:ext>
            </a:extLst>
          </p:cNvPr>
          <p:cNvSpPr>
            <a:spLocks noGrp="1"/>
          </p:cNvSpPr>
          <p:nvPr>
            <p:ph idx="1" hasCustomPrompt="1"/>
          </p:nvPr>
        </p:nvSpPr>
        <p:spPr>
          <a:xfrm>
            <a:off x="319617" y="1788584"/>
            <a:ext cx="4486063" cy="2804187"/>
          </a:xfrm>
        </p:spPr>
        <p:txBody>
          <a:bodyPr/>
          <a:lstStyle>
            <a:lvl1pPr>
              <a:defRPr>
                <a:solidFill>
                  <a:schemeClr val="tx2"/>
                </a:solidFill>
              </a:defRPr>
            </a:lvl1pPr>
            <a:lvl2pPr>
              <a:defRPr/>
            </a:lvl2pPr>
            <a:lvl3pPr>
              <a:defRPr/>
            </a:lvl3pPr>
            <a:lvl4pPr>
              <a:defRPr/>
            </a:lvl4pPr>
            <a:lvl5pPr>
              <a:defRPr/>
            </a:lvl5pPr>
          </a:lstStyle>
          <a:p>
            <a:pPr lvl="0"/>
            <a:r>
              <a:rPr lang="en-US"/>
              <a:t>First-level regular</a:t>
            </a:r>
          </a:p>
          <a:p>
            <a:pPr lvl="1"/>
            <a:r>
              <a:rPr lang="en-US"/>
              <a:t>First-level regular</a:t>
            </a:r>
          </a:p>
          <a:p>
            <a:pPr lvl="2"/>
            <a:r>
              <a:rPr lang="en-US"/>
              <a:t>Second level</a:t>
            </a:r>
          </a:p>
          <a:p>
            <a:pPr lvl="3"/>
            <a:r>
              <a:rPr lang="en-US"/>
              <a:t>Third level</a:t>
            </a:r>
          </a:p>
          <a:p>
            <a:pPr lvl="4"/>
            <a:r>
              <a:rPr lang="en-US"/>
              <a:t>Fourth level</a:t>
            </a:r>
          </a:p>
        </p:txBody>
      </p:sp>
      <p:sp>
        <p:nvSpPr>
          <p:cNvPr id="27" name="Text Placeholder 4">
            <a:extLst>
              <a:ext uri="{FF2B5EF4-FFF2-40B4-BE49-F238E27FC236}">
                <a16:creationId xmlns:a16="http://schemas.microsoft.com/office/drawing/2014/main" id="{238ACCB4-1FFD-2740-856B-C18DDE164B15}"/>
              </a:ext>
            </a:extLst>
          </p:cNvPr>
          <p:cNvSpPr>
            <a:spLocks noGrp="1"/>
          </p:cNvSpPr>
          <p:nvPr>
            <p:ph type="body" sz="quarter" idx="11" hasCustomPrompt="1"/>
          </p:nvPr>
        </p:nvSpPr>
        <p:spPr>
          <a:xfrm>
            <a:off x="5795009" y="1788584"/>
            <a:ext cx="6295389" cy="2804187"/>
          </a:xfrm>
        </p:spPr>
        <p:txBody>
          <a:bodyPr/>
          <a:lstStyle>
            <a:lvl1pPr>
              <a:defRPr/>
            </a:lvl1pPr>
            <a:lvl2pPr>
              <a:defRPr/>
            </a:lvl2pPr>
            <a:lvl3pPr>
              <a:defRPr/>
            </a:lvl3pPr>
            <a:lvl4pPr>
              <a:defRPr/>
            </a:lvl4pPr>
            <a:lvl5pPr>
              <a:defRPr/>
            </a:lvl5pPr>
          </a:lstStyle>
          <a:p>
            <a:pPr lvl="0"/>
            <a:r>
              <a:rPr lang="en-US"/>
              <a:t>First-level regular</a:t>
            </a:r>
          </a:p>
          <a:p>
            <a:pPr lvl="1"/>
            <a:r>
              <a:rPr lang="en-US"/>
              <a:t>First-level regular</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25013007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ntent &amp; Image Split - Large">
    <p:spTree>
      <p:nvGrpSpPr>
        <p:cNvPr id="1" name=""/>
        <p:cNvGrpSpPr/>
        <p:nvPr/>
      </p:nvGrpSpPr>
      <p:grpSpPr>
        <a:xfrm>
          <a:off x="0" y="0"/>
          <a:ext cx="0" cy="0"/>
          <a:chOff x="0" y="0"/>
          <a:chExt cx="0" cy="0"/>
        </a:xfrm>
      </p:grpSpPr>
      <p:sp>
        <p:nvSpPr>
          <p:cNvPr id="8" name="Text Placeholder 7"/>
          <p:cNvSpPr>
            <a:spLocks noGrp="1"/>
          </p:cNvSpPr>
          <p:nvPr>
            <p:ph type="body" sz="quarter" idx="10" hasCustomPrompt="1"/>
          </p:nvPr>
        </p:nvSpPr>
        <p:spPr>
          <a:xfrm>
            <a:off x="319618" y="685801"/>
            <a:ext cx="4463119" cy="332399"/>
          </a:xfrm>
          <a:prstGeom prst="rect">
            <a:avLst/>
          </a:prstGeom>
        </p:spPr>
        <p:txBody>
          <a:bodyPr>
            <a:noAutofit/>
          </a:bodyPr>
          <a:lstStyle>
            <a:lvl1pPr>
              <a:lnSpc>
                <a:spcPct val="90000"/>
              </a:lnSpc>
              <a:spcBef>
                <a:spcPts val="0"/>
              </a:spcBef>
              <a:defRPr sz="1867">
                <a:solidFill>
                  <a:schemeClr val="accent4"/>
                </a:solidFill>
                <a:latin typeface="Museo Sans 500" pitchFamily="50" charset="0"/>
              </a:defRPr>
            </a:lvl1pPr>
          </a:lstStyle>
          <a:p>
            <a:pPr lvl="0"/>
            <a:r>
              <a:rPr lang="en-US"/>
              <a:t>Subhead</a:t>
            </a:r>
          </a:p>
        </p:txBody>
      </p:sp>
      <p:sp>
        <p:nvSpPr>
          <p:cNvPr id="4" name="Title 3"/>
          <p:cNvSpPr>
            <a:spLocks noGrp="1"/>
          </p:cNvSpPr>
          <p:nvPr>
            <p:ph type="title" hasCustomPrompt="1"/>
          </p:nvPr>
        </p:nvSpPr>
        <p:spPr>
          <a:xfrm>
            <a:off x="319618" y="321882"/>
            <a:ext cx="4455583" cy="332399"/>
          </a:xfrm>
        </p:spPr>
        <p:txBody>
          <a:bodyPr>
            <a:noAutofit/>
          </a:bodyPr>
          <a:lstStyle>
            <a:lvl1pPr>
              <a:defRPr/>
            </a:lvl1pPr>
          </a:lstStyle>
          <a:p>
            <a:r>
              <a:rPr lang="en-US"/>
              <a:t>Heading</a:t>
            </a:r>
          </a:p>
        </p:txBody>
      </p:sp>
      <p:sp>
        <p:nvSpPr>
          <p:cNvPr id="23" name="TextBox 22"/>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tx1"/>
                </a:solidFill>
                <a:latin typeface="Museo Sans 700" pitchFamily="50" charset="0"/>
              </a:rPr>
              <a:t>‹#›</a:t>
            </a:fld>
            <a:endParaRPr lang="en-US" sz="800">
              <a:solidFill>
                <a:schemeClr val="tx1"/>
              </a:solidFill>
              <a:latin typeface="Museo Sans 700" pitchFamily="50" charset="0"/>
            </a:endParaRPr>
          </a:p>
        </p:txBody>
      </p:sp>
      <p:sp>
        <p:nvSpPr>
          <p:cNvPr id="25" name="Content Placeholder 2">
            <a:extLst>
              <a:ext uri="{FF2B5EF4-FFF2-40B4-BE49-F238E27FC236}">
                <a16:creationId xmlns:a16="http://schemas.microsoft.com/office/drawing/2014/main" id="{716A660C-46B8-4CB6-8D37-FE4B9E4F9ACB}"/>
              </a:ext>
            </a:extLst>
          </p:cNvPr>
          <p:cNvSpPr>
            <a:spLocks noGrp="1"/>
          </p:cNvSpPr>
          <p:nvPr>
            <p:ph idx="1" hasCustomPrompt="1"/>
          </p:nvPr>
        </p:nvSpPr>
        <p:spPr>
          <a:xfrm>
            <a:off x="319617" y="1788584"/>
            <a:ext cx="4486063" cy="2804187"/>
          </a:xfrm>
        </p:spPr>
        <p:txBody>
          <a:bodyPr/>
          <a:lstStyle>
            <a:lvl1pPr>
              <a:defRPr>
                <a:solidFill>
                  <a:schemeClr val="tx2"/>
                </a:solidFill>
              </a:defRPr>
            </a:lvl1pPr>
            <a:lvl2pPr>
              <a:defRPr/>
            </a:lvl2pPr>
            <a:lvl3pPr>
              <a:defRPr/>
            </a:lvl3pPr>
            <a:lvl4pPr>
              <a:defRPr/>
            </a:lvl4pPr>
            <a:lvl5pPr>
              <a:defRPr/>
            </a:lvl5pPr>
          </a:lstStyle>
          <a:p>
            <a:pPr lvl="0"/>
            <a:r>
              <a:rPr lang="en-US"/>
              <a:t>First-level regular</a:t>
            </a:r>
          </a:p>
          <a:p>
            <a:pPr lvl="1"/>
            <a:r>
              <a:rPr lang="en-US"/>
              <a:t>First-level regular</a:t>
            </a:r>
          </a:p>
          <a:p>
            <a:pPr lvl="2"/>
            <a:r>
              <a:rPr lang="en-US"/>
              <a:t>Second level</a:t>
            </a:r>
          </a:p>
          <a:p>
            <a:pPr lvl="3"/>
            <a:r>
              <a:rPr lang="en-US"/>
              <a:t>Third level</a:t>
            </a:r>
          </a:p>
          <a:p>
            <a:pPr lvl="4"/>
            <a:r>
              <a:rPr lang="en-US"/>
              <a:t>Fourth level</a:t>
            </a:r>
          </a:p>
        </p:txBody>
      </p:sp>
    </p:spTree>
    <p:extLst>
      <p:ext uri="{BB962C8B-B14F-4D97-AF65-F5344CB8AC3E}">
        <p14:creationId xmlns:p14="http://schemas.microsoft.com/office/powerpoint/2010/main" val="168086239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ontent &amp; Image Split - Small">
    <p:spTree>
      <p:nvGrpSpPr>
        <p:cNvPr id="1" name=""/>
        <p:cNvGrpSpPr/>
        <p:nvPr/>
      </p:nvGrpSpPr>
      <p:grpSpPr>
        <a:xfrm>
          <a:off x="0" y="0"/>
          <a:ext cx="0" cy="0"/>
          <a:chOff x="0" y="0"/>
          <a:chExt cx="0" cy="0"/>
        </a:xfrm>
      </p:grpSpPr>
      <p:grpSp>
        <p:nvGrpSpPr>
          <p:cNvPr id="9" name="Group 7"/>
          <p:cNvGrpSpPr>
            <a:grpSpLocks noChangeAspect="1"/>
          </p:cNvGrpSpPr>
          <p:nvPr userDrawn="1"/>
        </p:nvGrpSpPr>
        <p:grpSpPr bwMode="auto">
          <a:xfrm>
            <a:off x="10931526" y="6191312"/>
            <a:ext cx="989145" cy="461153"/>
            <a:chOff x="1480" y="968"/>
            <a:chExt cx="2797" cy="1304"/>
          </a:xfrm>
          <a:solidFill>
            <a:schemeClr val="tx1"/>
          </a:solidFill>
        </p:grpSpPr>
        <p:sp>
          <p:nvSpPr>
            <p:cNvPr id="10"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0"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1"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2"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3" name="TextBox 22"/>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tx1"/>
                </a:solidFill>
                <a:latin typeface="Museo Sans 700" pitchFamily="50" charset="0"/>
              </a:rPr>
              <a:t>‹#›</a:t>
            </a:fld>
            <a:endParaRPr lang="en-US" sz="800">
              <a:solidFill>
                <a:schemeClr val="tx1"/>
              </a:solidFill>
              <a:latin typeface="Museo Sans 700" pitchFamily="50" charset="0"/>
            </a:endParaRPr>
          </a:p>
        </p:txBody>
      </p:sp>
      <p:sp>
        <p:nvSpPr>
          <p:cNvPr id="32" name="TextBox 31"/>
          <p:cNvSpPr txBox="1"/>
          <p:nvPr userDrawn="1"/>
        </p:nvSpPr>
        <p:spPr>
          <a:xfrm>
            <a:off x="9682479" y="159889"/>
            <a:ext cx="2000207" cy="584968"/>
          </a:xfrm>
          <a:prstGeom prst="rect">
            <a:avLst/>
          </a:prstGeom>
          <a:noFill/>
        </p:spPr>
        <p:txBody>
          <a:bodyPr wrap="square" rtlCol="0" anchor="ctr">
            <a:spAutoFit/>
          </a:bodyPr>
          <a:lstStyle/>
          <a:p>
            <a:pPr algn="r"/>
            <a:r>
              <a:rPr lang="en-US" sz="1067">
                <a:solidFill>
                  <a:srgbClr val="000000"/>
                </a:solidFill>
              </a:rPr>
              <a:t>Copy page number </a:t>
            </a:r>
            <a:r>
              <a:rPr lang="en-US" sz="1067" baseline="0">
                <a:solidFill>
                  <a:srgbClr val="000000"/>
                </a:solidFill>
              </a:rPr>
              <a:t>from the template. Change color to white if necessary.</a:t>
            </a:r>
          </a:p>
        </p:txBody>
      </p:sp>
      <p:sp>
        <p:nvSpPr>
          <p:cNvPr id="24" name="Picture Placeholder 23">
            <a:extLst>
              <a:ext uri="{FF2B5EF4-FFF2-40B4-BE49-F238E27FC236}">
                <a16:creationId xmlns:a16="http://schemas.microsoft.com/office/drawing/2014/main" id="{7B9988CF-AE32-A842-BC2C-F9CC72A934AC}"/>
              </a:ext>
            </a:extLst>
          </p:cNvPr>
          <p:cNvSpPr>
            <a:spLocks noGrp="1"/>
          </p:cNvSpPr>
          <p:nvPr>
            <p:ph type="pic" sz="quarter" idx="13" hasCustomPrompt="1"/>
          </p:nvPr>
        </p:nvSpPr>
        <p:spPr>
          <a:xfrm>
            <a:off x="7905639" y="0"/>
            <a:ext cx="4303946" cy="6858000"/>
          </a:xfrm>
          <a:custGeom>
            <a:avLst/>
            <a:gdLst>
              <a:gd name="connsiteX0" fmla="*/ 876782 w 4303946"/>
              <a:gd name="connsiteY0" fmla="*/ 0 h 6858000"/>
              <a:gd name="connsiteX1" fmla="*/ 4303946 w 4303946"/>
              <a:gd name="connsiteY1" fmla="*/ 0 h 6858000"/>
              <a:gd name="connsiteX2" fmla="*/ 4303946 w 4303946"/>
              <a:gd name="connsiteY2" fmla="*/ 6858000 h 6858000"/>
              <a:gd name="connsiteX3" fmla="*/ 876782 w 4303946"/>
              <a:gd name="connsiteY3" fmla="*/ 6858000 h 6858000"/>
              <a:gd name="connsiteX4" fmla="*/ 861545 w 4303946"/>
              <a:gd name="connsiteY4" fmla="*/ 6831500 h 6858000"/>
              <a:gd name="connsiteX5" fmla="*/ 0 w 4303946"/>
              <a:gd name="connsiteY5" fmla="*/ 3429000 h 6858000"/>
              <a:gd name="connsiteX6" fmla="*/ 861545 w 4303946"/>
              <a:gd name="connsiteY6" fmla="*/ 26501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03946" h="6858000">
                <a:moveTo>
                  <a:pt x="876782" y="0"/>
                </a:moveTo>
                <a:lnTo>
                  <a:pt x="4303946" y="0"/>
                </a:lnTo>
                <a:lnTo>
                  <a:pt x="4303946" y="6858000"/>
                </a:lnTo>
                <a:lnTo>
                  <a:pt x="876782" y="6858000"/>
                </a:lnTo>
                <a:lnTo>
                  <a:pt x="861545" y="6831500"/>
                </a:lnTo>
                <a:cubicBezTo>
                  <a:pt x="312099" y="5820062"/>
                  <a:pt x="0" y="4660978"/>
                  <a:pt x="0" y="3429000"/>
                </a:cubicBezTo>
                <a:cubicBezTo>
                  <a:pt x="0" y="2197022"/>
                  <a:pt x="312099" y="1037938"/>
                  <a:pt x="861545" y="26501"/>
                </a:cubicBezTo>
                <a:close/>
              </a:path>
            </a:pathLst>
          </a:custGeom>
          <a:solidFill>
            <a:schemeClr val="accent4">
              <a:lumMod val="20000"/>
              <a:lumOff val="80000"/>
            </a:schemeClr>
          </a:solidFill>
        </p:spPr>
        <p:txBody>
          <a:bodyPr wrap="square" bIns="640080" anchor="ctr">
            <a:noAutofit/>
          </a:bodyPr>
          <a:lstStyle>
            <a:lvl1pPr algn="ctr">
              <a:defRPr sz="1600">
                <a:solidFill>
                  <a:srgbClr val="000000"/>
                </a:solidFill>
                <a:latin typeface="+mn-lt"/>
              </a:defRPr>
            </a:lvl1pPr>
          </a:lstStyle>
          <a:p>
            <a:r>
              <a:rPr lang="en-US"/>
              <a:t>Click icon below to add picture</a:t>
            </a:r>
          </a:p>
        </p:txBody>
      </p:sp>
      <p:sp>
        <p:nvSpPr>
          <p:cNvPr id="25" name="Content Placeholder 2">
            <a:extLst>
              <a:ext uri="{FF2B5EF4-FFF2-40B4-BE49-F238E27FC236}">
                <a16:creationId xmlns:a16="http://schemas.microsoft.com/office/drawing/2014/main" id="{716A660C-46B8-4CB6-8D37-FE4B9E4F9ACB}"/>
              </a:ext>
            </a:extLst>
          </p:cNvPr>
          <p:cNvSpPr>
            <a:spLocks noGrp="1"/>
          </p:cNvSpPr>
          <p:nvPr>
            <p:ph idx="1" hasCustomPrompt="1"/>
          </p:nvPr>
        </p:nvSpPr>
        <p:spPr>
          <a:xfrm>
            <a:off x="319617" y="1788584"/>
            <a:ext cx="6977998" cy="2804187"/>
          </a:xfrm>
        </p:spPr>
        <p:txBody>
          <a:bodyPr/>
          <a:lstStyle>
            <a:lvl1pPr>
              <a:defRPr>
                <a:solidFill>
                  <a:schemeClr val="tx2"/>
                </a:solidFill>
              </a:defRPr>
            </a:lvl1pPr>
            <a:lvl2pPr>
              <a:defRPr/>
            </a:lvl2pPr>
            <a:lvl3pPr>
              <a:defRPr/>
            </a:lvl3pPr>
            <a:lvl4pPr>
              <a:defRPr/>
            </a:lvl4pPr>
            <a:lvl5pPr>
              <a:defRPr/>
            </a:lvl5pPr>
          </a:lstStyle>
          <a:p>
            <a:pPr lvl="0"/>
            <a:r>
              <a:rPr lang="en-US"/>
              <a:t>First-level regular</a:t>
            </a:r>
          </a:p>
          <a:p>
            <a:pPr lvl="1"/>
            <a:r>
              <a:rPr lang="en-US"/>
              <a:t>First-level regular</a:t>
            </a:r>
          </a:p>
          <a:p>
            <a:pPr lvl="2"/>
            <a:r>
              <a:rPr lang="en-US"/>
              <a:t>Second level</a:t>
            </a:r>
          </a:p>
          <a:p>
            <a:pPr lvl="3"/>
            <a:r>
              <a:rPr lang="en-US"/>
              <a:t>Third level</a:t>
            </a:r>
          </a:p>
          <a:p>
            <a:pPr lvl="4"/>
            <a:r>
              <a:rPr lang="en-US"/>
              <a:t>Fourth level</a:t>
            </a:r>
          </a:p>
        </p:txBody>
      </p:sp>
      <p:sp>
        <p:nvSpPr>
          <p:cNvPr id="26" name="Text Placeholder 7">
            <a:extLst>
              <a:ext uri="{FF2B5EF4-FFF2-40B4-BE49-F238E27FC236}">
                <a16:creationId xmlns:a16="http://schemas.microsoft.com/office/drawing/2014/main" id="{08E75A67-02AA-3C4F-9191-2F10D170A1B0}"/>
              </a:ext>
            </a:extLst>
          </p:cNvPr>
          <p:cNvSpPr>
            <a:spLocks noGrp="1"/>
          </p:cNvSpPr>
          <p:nvPr>
            <p:ph type="body" sz="quarter" idx="10" hasCustomPrompt="1"/>
          </p:nvPr>
        </p:nvSpPr>
        <p:spPr>
          <a:xfrm>
            <a:off x="319618" y="685801"/>
            <a:ext cx="6989799" cy="332399"/>
          </a:xfrm>
          <a:prstGeom prst="rect">
            <a:avLst/>
          </a:prstGeom>
        </p:spPr>
        <p:txBody>
          <a:bodyPr>
            <a:noAutofit/>
          </a:bodyPr>
          <a:lstStyle>
            <a:lvl1pPr>
              <a:lnSpc>
                <a:spcPct val="90000"/>
              </a:lnSpc>
              <a:spcBef>
                <a:spcPts val="0"/>
              </a:spcBef>
              <a:defRPr sz="1867">
                <a:solidFill>
                  <a:schemeClr val="accent4"/>
                </a:solidFill>
                <a:latin typeface="Museo Sans 500" pitchFamily="50" charset="0"/>
              </a:defRPr>
            </a:lvl1pPr>
          </a:lstStyle>
          <a:p>
            <a:pPr lvl="0"/>
            <a:r>
              <a:rPr lang="en-US"/>
              <a:t>Subhead</a:t>
            </a:r>
          </a:p>
        </p:txBody>
      </p:sp>
      <p:sp>
        <p:nvSpPr>
          <p:cNvPr id="27" name="Title 3">
            <a:extLst>
              <a:ext uri="{FF2B5EF4-FFF2-40B4-BE49-F238E27FC236}">
                <a16:creationId xmlns:a16="http://schemas.microsoft.com/office/drawing/2014/main" id="{8190871E-8707-4E40-B541-95E7C73A8C2D}"/>
              </a:ext>
            </a:extLst>
          </p:cNvPr>
          <p:cNvSpPr>
            <a:spLocks noGrp="1"/>
          </p:cNvSpPr>
          <p:nvPr>
            <p:ph type="title" hasCustomPrompt="1"/>
          </p:nvPr>
        </p:nvSpPr>
        <p:spPr>
          <a:xfrm>
            <a:off x="319617" y="321882"/>
            <a:ext cx="6977997" cy="332399"/>
          </a:xfrm>
        </p:spPr>
        <p:txBody>
          <a:bodyPr>
            <a:noAutofit/>
          </a:bodyPr>
          <a:lstStyle>
            <a:lvl1pPr>
              <a:defRPr/>
            </a:lvl1pPr>
          </a:lstStyle>
          <a:p>
            <a:r>
              <a:rPr lang="en-US"/>
              <a:t>Heading</a:t>
            </a:r>
          </a:p>
        </p:txBody>
      </p:sp>
    </p:spTree>
    <p:extLst>
      <p:ext uri="{BB962C8B-B14F-4D97-AF65-F5344CB8AC3E}">
        <p14:creationId xmlns:p14="http://schemas.microsoft.com/office/powerpoint/2010/main" val="334269960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o-Branded Cover Title Sky">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9" name="Text Placeholder 28"/>
          <p:cNvSpPr>
            <a:spLocks noGrp="1"/>
          </p:cNvSpPr>
          <p:nvPr>
            <p:ph type="body" sz="quarter" idx="12" hasCustomPrompt="1"/>
          </p:nvPr>
        </p:nvSpPr>
        <p:spPr>
          <a:xfrm>
            <a:off x="319614" y="-12097"/>
            <a:ext cx="6017684" cy="5537935"/>
          </a:xfrm>
          <a:custGeom>
            <a:avLst/>
            <a:gdLst>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31017 w 4544279"/>
              <a:gd name="connsiteY0" fmla="*/ 2390498 h 4649066"/>
              <a:gd name="connsiteX1" fmla="*/ 1061304 w 4544279"/>
              <a:gd name="connsiteY1" fmla="*/ 495615 h 4649066"/>
              <a:gd name="connsiteX2" fmla="*/ 2287648 w 4544279"/>
              <a:gd name="connsiteY2" fmla="*/ 131930 h 4649066"/>
              <a:gd name="connsiteX3" fmla="*/ 4544279 w 4544279"/>
              <a:gd name="connsiteY3" fmla="*/ 2390498 h 4649066"/>
              <a:gd name="connsiteX4" fmla="*/ 2287648 w 4544279"/>
              <a:gd name="connsiteY4" fmla="*/ 4649066 h 4649066"/>
              <a:gd name="connsiteX5" fmla="*/ 31017 w 4544279"/>
              <a:gd name="connsiteY5" fmla="*/ 2390498 h 4649066"/>
              <a:gd name="connsiteX0" fmla="*/ 31017 w 4544279"/>
              <a:gd name="connsiteY0" fmla="*/ 2371413 h 4629981"/>
              <a:gd name="connsiteX1" fmla="*/ 1061304 w 4544279"/>
              <a:gd name="connsiteY1" fmla="*/ 476530 h 4629981"/>
              <a:gd name="connsiteX2" fmla="*/ 2287648 w 4544279"/>
              <a:gd name="connsiteY2" fmla="*/ 112845 h 4629981"/>
              <a:gd name="connsiteX3" fmla="*/ 4544279 w 4544279"/>
              <a:gd name="connsiteY3" fmla="*/ 2371413 h 4629981"/>
              <a:gd name="connsiteX4" fmla="*/ 2287648 w 4544279"/>
              <a:gd name="connsiteY4" fmla="*/ 4629981 h 4629981"/>
              <a:gd name="connsiteX5" fmla="*/ 31017 w 4544279"/>
              <a:gd name="connsiteY5" fmla="*/ 2371413 h 4629981"/>
              <a:gd name="connsiteX0" fmla="*/ 31017 w 4551853"/>
              <a:gd name="connsiteY0" fmla="*/ 2371413 h 4629981"/>
              <a:gd name="connsiteX1" fmla="*/ 1061304 w 4551853"/>
              <a:gd name="connsiteY1" fmla="*/ 476530 h 4629981"/>
              <a:gd name="connsiteX2" fmla="*/ 2287648 w 4551853"/>
              <a:gd name="connsiteY2" fmla="*/ 112845 h 4629981"/>
              <a:gd name="connsiteX3" fmla="*/ 2994880 w 4551853"/>
              <a:gd name="connsiteY3" fmla="*/ 482880 h 4629981"/>
              <a:gd name="connsiteX4" fmla="*/ 4544279 w 4551853"/>
              <a:gd name="connsiteY4" fmla="*/ 2371413 h 4629981"/>
              <a:gd name="connsiteX5" fmla="*/ 2287648 w 4551853"/>
              <a:gd name="connsiteY5" fmla="*/ 4629981 h 4629981"/>
              <a:gd name="connsiteX6" fmla="*/ 31017 w 4551853"/>
              <a:gd name="connsiteY6" fmla="*/ 2371413 h 4629981"/>
              <a:gd name="connsiteX0" fmla="*/ 31017 w 4575871"/>
              <a:gd name="connsiteY0" fmla="*/ 2371413 h 4629981"/>
              <a:gd name="connsiteX1" fmla="*/ 1061304 w 4575871"/>
              <a:gd name="connsiteY1" fmla="*/ 476530 h 4629981"/>
              <a:gd name="connsiteX2" fmla="*/ 2287648 w 4575871"/>
              <a:gd name="connsiteY2" fmla="*/ 112845 h 4629981"/>
              <a:gd name="connsiteX3" fmla="*/ 3521930 w 4575871"/>
              <a:gd name="connsiteY3" fmla="*/ 489230 h 4629981"/>
              <a:gd name="connsiteX4" fmla="*/ 4544279 w 4575871"/>
              <a:gd name="connsiteY4" fmla="*/ 2371413 h 4629981"/>
              <a:gd name="connsiteX5" fmla="*/ 2287648 w 4575871"/>
              <a:gd name="connsiteY5" fmla="*/ 4629981 h 4629981"/>
              <a:gd name="connsiteX6" fmla="*/ 31017 w 4575871"/>
              <a:gd name="connsiteY6" fmla="*/ 2371413 h 4629981"/>
              <a:gd name="connsiteX0" fmla="*/ 31017 w 4544368"/>
              <a:gd name="connsiteY0" fmla="*/ 2371413 h 4629981"/>
              <a:gd name="connsiteX1" fmla="*/ 1061304 w 4544368"/>
              <a:gd name="connsiteY1" fmla="*/ 476530 h 4629981"/>
              <a:gd name="connsiteX2" fmla="*/ 2287648 w 4544368"/>
              <a:gd name="connsiteY2" fmla="*/ 112845 h 4629981"/>
              <a:gd name="connsiteX3" fmla="*/ 3521930 w 4544368"/>
              <a:gd name="connsiteY3" fmla="*/ 489230 h 4629981"/>
              <a:gd name="connsiteX4" fmla="*/ 4544279 w 4544368"/>
              <a:gd name="connsiteY4" fmla="*/ 2371413 h 4629981"/>
              <a:gd name="connsiteX5" fmla="*/ 2287648 w 4544368"/>
              <a:gd name="connsiteY5" fmla="*/ 4629981 h 4629981"/>
              <a:gd name="connsiteX6" fmla="*/ 31017 w 4544368"/>
              <a:gd name="connsiteY6" fmla="*/ 2371413 h 4629981"/>
              <a:gd name="connsiteX0" fmla="*/ 31017 w 4544289"/>
              <a:gd name="connsiteY0" fmla="*/ 2371413 h 4629981"/>
              <a:gd name="connsiteX1" fmla="*/ 1061304 w 4544289"/>
              <a:gd name="connsiteY1" fmla="*/ 476530 h 4629981"/>
              <a:gd name="connsiteX2" fmla="*/ 2287648 w 4544289"/>
              <a:gd name="connsiteY2" fmla="*/ 112845 h 4629981"/>
              <a:gd name="connsiteX3" fmla="*/ 3521930 w 4544289"/>
              <a:gd name="connsiteY3" fmla="*/ 489230 h 4629981"/>
              <a:gd name="connsiteX4" fmla="*/ 4544279 w 4544289"/>
              <a:gd name="connsiteY4" fmla="*/ 2371413 h 4629981"/>
              <a:gd name="connsiteX5" fmla="*/ 2287648 w 4544289"/>
              <a:gd name="connsiteY5" fmla="*/ 4629981 h 4629981"/>
              <a:gd name="connsiteX6" fmla="*/ 31017 w 4544289"/>
              <a:gd name="connsiteY6" fmla="*/ 2371413 h 4629981"/>
              <a:gd name="connsiteX0" fmla="*/ 31017 w 4544285"/>
              <a:gd name="connsiteY0" fmla="*/ 2371413 h 4629981"/>
              <a:gd name="connsiteX1" fmla="*/ 1061304 w 4544285"/>
              <a:gd name="connsiteY1" fmla="*/ 476530 h 4629981"/>
              <a:gd name="connsiteX2" fmla="*/ 2287648 w 4544285"/>
              <a:gd name="connsiteY2" fmla="*/ 112845 h 4629981"/>
              <a:gd name="connsiteX3" fmla="*/ 3521930 w 4544285"/>
              <a:gd name="connsiteY3" fmla="*/ 489230 h 4629981"/>
              <a:gd name="connsiteX4" fmla="*/ 4544279 w 4544285"/>
              <a:gd name="connsiteY4" fmla="*/ 2371413 h 4629981"/>
              <a:gd name="connsiteX5" fmla="*/ 2287648 w 4544285"/>
              <a:gd name="connsiteY5" fmla="*/ 4629981 h 4629981"/>
              <a:gd name="connsiteX6" fmla="*/ 31017 w 4544285"/>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13263"/>
              <a:gd name="connsiteY0" fmla="*/ 2342372 h 4600940"/>
              <a:gd name="connsiteX1" fmla="*/ 1030288 w 4513263"/>
              <a:gd name="connsiteY1" fmla="*/ 447489 h 4600940"/>
              <a:gd name="connsiteX2" fmla="*/ 2256632 w 4513263"/>
              <a:gd name="connsiteY2" fmla="*/ 83804 h 4600940"/>
              <a:gd name="connsiteX3" fmla="*/ 3490914 w 4513263"/>
              <a:gd name="connsiteY3" fmla="*/ 455427 h 4600940"/>
              <a:gd name="connsiteX4" fmla="*/ 4513263 w 4513263"/>
              <a:gd name="connsiteY4" fmla="*/ 2342372 h 4600940"/>
              <a:gd name="connsiteX5" fmla="*/ 2256632 w 4513263"/>
              <a:gd name="connsiteY5" fmla="*/ 4600940 h 4600940"/>
              <a:gd name="connsiteX6" fmla="*/ 1 w 4513263"/>
              <a:gd name="connsiteY6" fmla="*/ 2342372 h 4600940"/>
              <a:gd name="connsiteX0" fmla="*/ 1 w 4513263"/>
              <a:gd name="connsiteY0" fmla="*/ 2127310 h 4385878"/>
              <a:gd name="connsiteX1" fmla="*/ 1030288 w 4513263"/>
              <a:gd name="connsiteY1" fmla="*/ 232427 h 4385878"/>
              <a:gd name="connsiteX2" fmla="*/ 3490914 w 4513263"/>
              <a:gd name="connsiteY2" fmla="*/ 240365 h 4385878"/>
              <a:gd name="connsiteX3" fmla="*/ 4513263 w 4513263"/>
              <a:gd name="connsiteY3" fmla="*/ 2127310 h 4385878"/>
              <a:gd name="connsiteX4" fmla="*/ 2256632 w 4513263"/>
              <a:gd name="connsiteY4" fmla="*/ 4385878 h 4385878"/>
              <a:gd name="connsiteX5" fmla="*/ 1 w 4513263"/>
              <a:gd name="connsiteY5" fmla="*/ 2127310 h 4385878"/>
              <a:gd name="connsiteX0" fmla="*/ 1 w 4513263"/>
              <a:gd name="connsiteY0" fmla="*/ 2031922 h 4290490"/>
              <a:gd name="connsiteX1" fmla="*/ 1030288 w 4513263"/>
              <a:gd name="connsiteY1" fmla="*/ 137039 h 4290490"/>
              <a:gd name="connsiteX2" fmla="*/ 3490914 w 4513263"/>
              <a:gd name="connsiteY2" fmla="*/ 144977 h 4290490"/>
              <a:gd name="connsiteX3" fmla="*/ 4513263 w 4513263"/>
              <a:gd name="connsiteY3" fmla="*/ 2031922 h 4290490"/>
              <a:gd name="connsiteX4" fmla="*/ 2256632 w 4513263"/>
              <a:gd name="connsiteY4" fmla="*/ 4290490 h 4290490"/>
              <a:gd name="connsiteX5" fmla="*/ 1 w 4513263"/>
              <a:gd name="connsiteY5" fmla="*/ 2031922 h 4290490"/>
              <a:gd name="connsiteX0" fmla="*/ 1 w 4513263"/>
              <a:gd name="connsiteY0" fmla="*/ 1894883 h 4153451"/>
              <a:gd name="connsiteX1" fmla="*/ 1030288 w 4513263"/>
              <a:gd name="connsiteY1" fmla="*/ 0 h 4153451"/>
              <a:gd name="connsiteX2" fmla="*/ 3490914 w 4513263"/>
              <a:gd name="connsiteY2" fmla="*/ 7938 h 4153451"/>
              <a:gd name="connsiteX3" fmla="*/ 4513263 w 4513263"/>
              <a:gd name="connsiteY3" fmla="*/ 1894883 h 4153451"/>
              <a:gd name="connsiteX4" fmla="*/ 2256632 w 4513263"/>
              <a:gd name="connsiteY4" fmla="*/ 4153451 h 4153451"/>
              <a:gd name="connsiteX5" fmla="*/ 1 w 4513263"/>
              <a:gd name="connsiteY5" fmla="*/ 1894883 h 415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3263" h="4153451">
                <a:moveTo>
                  <a:pt x="1" y="1894883"/>
                </a:moveTo>
                <a:cubicBezTo>
                  <a:pt x="764" y="639933"/>
                  <a:pt x="1011737" y="24736"/>
                  <a:pt x="1030288" y="0"/>
                </a:cubicBezTo>
                <a:lnTo>
                  <a:pt x="3490914" y="7938"/>
                </a:lnTo>
                <a:cubicBezTo>
                  <a:pt x="3509465" y="18569"/>
                  <a:pt x="4512602" y="635639"/>
                  <a:pt x="4513263" y="1894883"/>
                </a:cubicBezTo>
                <a:cubicBezTo>
                  <a:pt x="4513924" y="3154127"/>
                  <a:pt x="3502935" y="4153451"/>
                  <a:pt x="2256632" y="4153451"/>
                </a:cubicBezTo>
                <a:cubicBezTo>
                  <a:pt x="1010329" y="4153451"/>
                  <a:pt x="-762" y="3149833"/>
                  <a:pt x="1" y="1894883"/>
                </a:cubicBezTo>
                <a:close/>
              </a:path>
            </a:pathLst>
          </a:custGeom>
          <a:solidFill>
            <a:schemeClr val="tx1">
              <a:alpha val="75000"/>
            </a:schemeClr>
          </a:solidFill>
          <a:ln>
            <a:noFill/>
          </a:ln>
        </p:spPr>
        <p:txBody>
          <a:bodyPr>
            <a:noAutofit/>
          </a:bodyPr>
          <a:lstStyle/>
          <a:p>
            <a:pPr lvl="0"/>
            <a:r>
              <a:rPr lang="en-US"/>
              <a:t> </a:t>
            </a:r>
          </a:p>
        </p:txBody>
      </p:sp>
      <p:sp>
        <p:nvSpPr>
          <p:cNvPr id="2" name="Title 1"/>
          <p:cNvSpPr>
            <a:spLocks noGrp="1"/>
          </p:cNvSpPr>
          <p:nvPr>
            <p:ph type="ctrTitle" hasCustomPrompt="1"/>
          </p:nvPr>
        </p:nvSpPr>
        <p:spPr>
          <a:xfrm>
            <a:off x="429848" y="2260107"/>
            <a:ext cx="5799013" cy="630941"/>
          </a:xfrm>
        </p:spPr>
        <p:txBody>
          <a:bodyPr/>
          <a:lstStyle>
            <a:lvl1pPr algn="ctr">
              <a:lnSpc>
                <a:spcPct val="85000"/>
              </a:lnSpc>
              <a:defRPr sz="4800">
                <a:solidFill>
                  <a:schemeClr val="bg1"/>
                </a:solidFill>
                <a:latin typeface="+mn-lt"/>
              </a:defRPr>
            </a:lvl1pPr>
          </a:lstStyle>
          <a:p>
            <a:r>
              <a:rPr lang="en-US"/>
              <a:t>Cover Title</a:t>
            </a:r>
          </a:p>
        </p:txBody>
      </p:sp>
      <p:sp>
        <p:nvSpPr>
          <p:cNvPr id="3" name="Subtitle 2"/>
          <p:cNvSpPr>
            <a:spLocks noGrp="1"/>
          </p:cNvSpPr>
          <p:nvPr>
            <p:ph type="subTitle" idx="1" hasCustomPrompt="1"/>
          </p:nvPr>
        </p:nvSpPr>
        <p:spPr>
          <a:xfrm>
            <a:off x="623277" y="3193186"/>
            <a:ext cx="5421923" cy="369332"/>
          </a:xfrm>
          <a:prstGeom prst="rect">
            <a:avLst/>
          </a:prstGeom>
        </p:spPr>
        <p:txBody>
          <a:bodyPr/>
          <a:lstStyle>
            <a:lvl1pPr marL="0" indent="0" algn="ctr">
              <a:buNone/>
              <a:defRPr sz="1600" baseline="0">
                <a:solidFill>
                  <a:schemeClr val="bg1"/>
                </a:solidFill>
                <a:latin typeface="Museo Sans 900" pitchFamily="50"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Cover subtitle</a:t>
            </a:r>
          </a:p>
        </p:txBody>
      </p:sp>
      <p:sp>
        <p:nvSpPr>
          <p:cNvPr id="6" name="Text Placeholder 5"/>
          <p:cNvSpPr>
            <a:spLocks noGrp="1"/>
          </p:cNvSpPr>
          <p:nvPr>
            <p:ph type="body" sz="quarter" idx="10" hasCustomPrompt="1"/>
          </p:nvPr>
        </p:nvSpPr>
        <p:spPr>
          <a:xfrm>
            <a:off x="319617" y="5029201"/>
            <a:ext cx="1524000" cy="1524000"/>
          </a:xfrm>
          <a:prstGeom prst="ellipse">
            <a:avLst/>
          </a:prstGeom>
          <a:solidFill>
            <a:schemeClr val="bg2"/>
          </a:solidFill>
        </p:spPr>
        <p:txBody>
          <a:bodyPr wrap="none" anchor="ctr">
            <a:noAutofit/>
          </a:bodyPr>
          <a:lstStyle>
            <a:lvl1pPr algn="ctr">
              <a:defRPr sz="1600">
                <a:solidFill>
                  <a:schemeClr val="bg1"/>
                </a:solidFill>
                <a:latin typeface="Museo Sans 500" pitchFamily="50" charset="0"/>
              </a:defRPr>
            </a:lvl1pPr>
          </a:lstStyle>
          <a:p>
            <a:pPr lvl="0"/>
            <a:r>
              <a:rPr lang="en-US"/>
              <a:t>M/D/YY</a:t>
            </a:r>
          </a:p>
        </p:txBody>
      </p:sp>
      <p:sp>
        <p:nvSpPr>
          <p:cNvPr id="30" name="TextBox 29"/>
          <p:cNvSpPr txBox="1"/>
          <p:nvPr userDrawn="1"/>
        </p:nvSpPr>
        <p:spPr>
          <a:xfrm>
            <a:off x="6375053" y="3391883"/>
            <a:ext cx="5420707" cy="584775"/>
          </a:xfrm>
          <a:prstGeom prst="rect">
            <a:avLst/>
          </a:prstGeom>
          <a:noFill/>
        </p:spPr>
        <p:txBody>
          <a:bodyPr wrap="square" rtlCol="0" anchor="ctr">
            <a:spAutoFit/>
          </a:bodyPr>
          <a:lstStyle/>
          <a:p>
            <a:pPr algn="ctr"/>
            <a:r>
              <a:rPr lang="en-US" sz="1600">
                <a:solidFill>
                  <a:srgbClr val="000000"/>
                </a:solidFill>
              </a:rPr>
              <a:t>Insert background image and select: </a:t>
            </a:r>
          </a:p>
          <a:p>
            <a:pPr algn="ctr"/>
            <a:r>
              <a:rPr lang="en-US" sz="1600">
                <a:solidFill>
                  <a:srgbClr val="000000"/>
                </a:solidFill>
              </a:rPr>
              <a:t>Home Tab &gt; Drawing &gt; Arrange &gt; Send</a:t>
            </a:r>
            <a:r>
              <a:rPr lang="en-US" sz="1600" baseline="0">
                <a:solidFill>
                  <a:srgbClr val="000000"/>
                </a:solidFill>
              </a:rPr>
              <a:t> to Back</a:t>
            </a:r>
            <a:r>
              <a:rPr lang="en-US" sz="1600">
                <a:solidFill>
                  <a:srgbClr val="000000"/>
                </a:solidFill>
              </a:rPr>
              <a:t>.</a:t>
            </a:r>
          </a:p>
        </p:txBody>
      </p:sp>
      <p:sp>
        <p:nvSpPr>
          <p:cNvPr id="34" name="TextBox 33"/>
          <p:cNvSpPr txBox="1"/>
          <p:nvPr userDrawn="1"/>
        </p:nvSpPr>
        <p:spPr>
          <a:xfrm>
            <a:off x="6290387" y="290212"/>
            <a:ext cx="2613487" cy="830997"/>
          </a:xfrm>
          <a:prstGeom prst="rect">
            <a:avLst/>
          </a:prstGeom>
          <a:noFill/>
        </p:spPr>
        <p:txBody>
          <a:bodyPr wrap="square" rtlCol="0" anchor="ctr">
            <a:spAutoFit/>
          </a:bodyPr>
          <a:lstStyle/>
          <a:p>
            <a:pPr algn="r"/>
            <a:r>
              <a:rPr lang="en-US" sz="1600">
                <a:solidFill>
                  <a:srgbClr val="000000"/>
                </a:solidFill>
              </a:rPr>
              <a:t>Copy this logo from the template. Change color to white if</a:t>
            </a:r>
            <a:r>
              <a:rPr lang="en-US" sz="1600" baseline="0">
                <a:solidFill>
                  <a:srgbClr val="000000"/>
                </a:solidFill>
              </a:rPr>
              <a:t> </a:t>
            </a:r>
            <a:r>
              <a:rPr lang="en-US" sz="1600">
                <a:solidFill>
                  <a:srgbClr val="000000"/>
                </a:solidFill>
              </a:rPr>
              <a:t>necessary.</a:t>
            </a:r>
          </a:p>
        </p:txBody>
      </p:sp>
      <p:sp>
        <p:nvSpPr>
          <p:cNvPr id="24" name="Rectangle 23"/>
          <p:cNvSpPr/>
          <p:nvPr userDrawn="1"/>
        </p:nvSpPr>
        <p:spPr>
          <a:xfrm>
            <a:off x="10632202" y="415896"/>
            <a:ext cx="1261647" cy="579627"/>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tx1"/>
                </a:solidFill>
                <a:effectLst/>
                <a:uLnTx/>
                <a:uFillTx/>
                <a:latin typeface="+mn-lt"/>
                <a:ea typeface="+mn-ea"/>
                <a:cs typeface="+mn-cs"/>
              </a:rPr>
              <a:t>CO-BRANDING PARTNER LOGO HERE</a:t>
            </a:r>
          </a:p>
        </p:txBody>
      </p:sp>
      <p:grpSp>
        <p:nvGrpSpPr>
          <p:cNvPr id="25" name="Group 7"/>
          <p:cNvGrpSpPr>
            <a:grpSpLocks noChangeAspect="1"/>
          </p:cNvGrpSpPr>
          <p:nvPr userDrawn="1"/>
        </p:nvGrpSpPr>
        <p:grpSpPr bwMode="auto">
          <a:xfrm>
            <a:off x="9080579" y="411611"/>
            <a:ext cx="1261647" cy="588197"/>
            <a:chOff x="1480" y="968"/>
            <a:chExt cx="2797" cy="1304"/>
          </a:xfrm>
          <a:solidFill>
            <a:schemeClr val="tx1"/>
          </a:solidFill>
        </p:grpSpPr>
        <p:sp>
          <p:nvSpPr>
            <p:cNvPr id="26"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5"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6"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7"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8"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9"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40"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41"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cxnSp>
        <p:nvCxnSpPr>
          <p:cNvPr id="42" name="Straight Connector 41"/>
          <p:cNvCxnSpPr/>
          <p:nvPr userDrawn="1"/>
        </p:nvCxnSpPr>
        <p:spPr>
          <a:xfrm>
            <a:off x="10487213" y="305661"/>
            <a:ext cx="0" cy="800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0608318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ntent &amp; Image in 1 Circle">
    <p:spTree>
      <p:nvGrpSpPr>
        <p:cNvPr id="1" name=""/>
        <p:cNvGrpSpPr/>
        <p:nvPr/>
      </p:nvGrpSpPr>
      <p:grpSpPr>
        <a:xfrm>
          <a:off x="0" y="0"/>
          <a:ext cx="0" cy="0"/>
          <a:chOff x="0" y="0"/>
          <a:chExt cx="0" cy="0"/>
        </a:xfrm>
      </p:grpSpPr>
      <p:grpSp>
        <p:nvGrpSpPr>
          <p:cNvPr id="9" name="Group 7"/>
          <p:cNvGrpSpPr>
            <a:grpSpLocks noChangeAspect="1"/>
          </p:cNvGrpSpPr>
          <p:nvPr userDrawn="1"/>
        </p:nvGrpSpPr>
        <p:grpSpPr bwMode="auto">
          <a:xfrm>
            <a:off x="10931526" y="6191312"/>
            <a:ext cx="989145" cy="461153"/>
            <a:chOff x="1480" y="968"/>
            <a:chExt cx="2797" cy="1304"/>
          </a:xfrm>
          <a:solidFill>
            <a:schemeClr val="tx1"/>
          </a:solidFill>
        </p:grpSpPr>
        <p:sp>
          <p:nvSpPr>
            <p:cNvPr id="10"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0"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1"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2"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5" name="Content Placeholder 2">
            <a:extLst>
              <a:ext uri="{FF2B5EF4-FFF2-40B4-BE49-F238E27FC236}">
                <a16:creationId xmlns:a16="http://schemas.microsoft.com/office/drawing/2014/main" id="{716A660C-46B8-4CB6-8D37-FE4B9E4F9ACB}"/>
              </a:ext>
            </a:extLst>
          </p:cNvPr>
          <p:cNvSpPr>
            <a:spLocks noGrp="1"/>
          </p:cNvSpPr>
          <p:nvPr>
            <p:ph idx="1" hasCustomPrompt="1"/>
          </p:nvPr>
        </p:nvSpPr>
        <p:spPr>
          <a:xfrm>
            <a:off x="319617" y="1788584"/>
            <a:ext cx="6977998" cy="2804187"/>
          </a:xfrm>
        </p:spPr>
        <p:txBody>
          <a:bodyPr/>
          <a:lstStyle>
            <a:lvl1pPr>
              <a:defRPr>
                <a:solidFill>
                  <a:schemeClr val="tx2"/>
                </a:solidFill>
              </a:defRPr>
            </a:lvl1pPr>
            <a:lvl2pPr>
              <a:defRPr/>
            </a:lvl2pPr>
            <a:lvl3pPr>
              <a:defRPr/>
            </a:lvl3pPr>
            <a:lvl4pPr>
              <a:defRPr/>
            </a:lvl4pPr>
            <a:lvl5pPr>
              <a:defRPr/>
            </a:lvl5pPr>
          </a:lstStyle>
          <a:p>
            <a:pPr lvl="0"/>
            <a:r>
              <a:rPr lang="en-US"/>
              <a:t>First-level regular</a:t>
            </a:r>
          </a:p>
          <a:p>
            <a:pPr lvl="1"/>
            <a:r>
              <a:rPr lang="en-US"/>
              <a:t>First-level regular</a:t>
            </a:r>
          </a:p>
          <a:p>
            <a:pPr lvl="2"/>
            <a:r>
              <a:rPr lang="en-US"/>
              <a:t>Second level</a:t>
            </a:r>
          </a:p>
          <a:p>
            <a:pPr lvl="3"/>
            <a:r>
              <a:rPr lang="en-US"/>
              <a:t>Third level</a:t>
            </a:r>
          </a:p>
          <a:p>
            <a:pPr lvl="4"/>
            <a:r>
              <a:rPr lang="en-US"/>
              <a:t>Fourth level</a:t>
            </a:r>
          </a:p>
        </p:txBody>
      </p:sp>
      <p:sp>
        <p:nvSpPr>
          <p:cNvPr id="26" name="Text Placeholder 7">
            <a:extLst>
              <a:ext uri="{FF2B5EF4-FFF2-40B4-BE49-F238E27FC236}">
                <a16:creationId xmlns:a16="http://schemas.microsoft.com/office/drawing/2014/main" id="{08E75A67-02AA-3C4F-9191-2F10D170A1B0}"/>
              </a:ext>
            </a:extLst>
          </p:cNvPr>
          <p:cNvSpPr>
            <a:spLocks noGrp="1"/>
          </p:cNvSpPr>
          <p:nvPr>
            <p:ph type="body" sz="quarter" idx="10" hasCustomPrompt="1"/>
          </p:nvPr>
        </p:nvSpPr>
        <p:spPr>
          <a:xfrm>
            <a:off x="319618" y="685801"/>
            <a:ext cx="6989799" cy="332399"/>
          </a:xfrm>
          <a:prstGeom prst="rect">
            <a:avLst/>
          </a:prstGeom>
        </p:spPr>
        <p:txBody>
          <a:bodyPr>
            <a:noAutofit/>
          </a:bodyPr>
          <a:lstStyle>
            <a:lvl1pPr>
              <a:lnSpc>
                <a:spcPct val="90000"/>
              </a:lnSpc>
              <a:spcBef>
                <a:spcPts val="0"/>
              </a:spcBef>
              <a:defRPr sz="1867">
                <a:solidFill>
                  <a:schemeClr val="accent4"/>
                </a:solidFill>
                <a:latin typeface="Museo Sans 500" pitchFamily="50" charset="0"/>
              </a:defRPr>
            </a:lvl1pPr>
          </a:lstStyle>
          <a:p>
            <a:pPr lvl="0"/>
            <a:r>
              <a:rPr lang="en-US"/>
              <a:t>Subhead</a:t>
            </a:r>
          </a:p>
        </p:txBody>
      </p:sp>
      <p:sp>
        <p:nvSpPr>
          <p:cNvPr id="27" name="Title 3">
            <a:extLst>
              <a:ext uri="{FF2B5EF4-FFF2-40B4-BE49-F238E27FC236}">
                <a16:creationId xmlns:a16="http://schemas.microsoft.com/office/drawing/2014/main" id="{8190871E-8707-4E40-B541-95E7C73A8C2D}"/>
              </a:ext>
            </a:extLst>
          </p:cNvPr>
          <p:cNvSpPr>
            <a:spLocks noGrp="1"/>
          </p:cNvSpPr>
          <p:nvPr>
            <p:ph type="title" hasCustomPrompt="1"/>
          </p:nvPr>
        </p:nvSpPr>
        <p:spPr>
          <a:xfrm>
            <a:off x="319617" y="321882"/>
            <a:ext cx="6977997" cy="332399"/>
          </a:xfrm>
        </p:spPr>
        <p:txBody>
          <a:bodyPr>
            <a:noAutofit/>
          </a:bodyPr>
          <a:lstStyle>
            <a:lvl1pPr>
              <a:defRPr/>
            </a:lvl1pPr>
          </a:lstStyle>
          <a:p>
            <a:r>
              <a:rPr lang="en-US"/>
              <a:t>Heading</a:t>
            </a:r>
          </a:p>
        </p:txBody>
      </p:sp>
      <p:sp>
        <p:nvSpPr>
          <p:cNvPr id="33" name="Picture Placeholder 32">
            <a:extLst>
              <a:ext uri="{FF2B5EF4-FFF2-40B4-BE49-F238E27FC236}">
                <a16:creationId xmlns:a16="http://schemas.microsoft.com/office/drawing/2014/main" id="{10A2B07F-0EE0-8C4A-A3FC-77F216389DA0}"/>
              </a:ext>
            </a:extLst>
          </p:cNvPr>
          <p:cNvSpPr>
            <a:spLocks noGrp="1"/>
          </p:cNvSpPr>
          <p:nvPr>
            <p:ph type="pic" sz="quarter" idx="13" hasCustomPrompt="1"/>
          </p:nvPr>
        </p:nvSpPr>
        <p:spPr>
          <a:xfrm>
            <a:off x="8606672" y="2062151"/>
            <a:ext cx="3575901" cy="3908133"/>
          </a:xfrm>
          <a:custGeom>
            <a:avLst/>
            <a:gdLst>
              <a:gd name="connsiteX0" fmla="*/ 2086462 w 3712614"/>
              <a:gd name="connsiteY0" fmla="*/ 0 h 4057548"/>
              <a:gd name="connsiteX1" fmla="*/ 3696477 w 3712614"/>
              <a:gd name="connsiteY1" fmla="*/ 738285 h 4057548"/>
              <a:gd name="connsiteX2" fmla="*/ 3712614 w 3712614"/>
              <a:gd name="connsiteY2" fmla="*/ 759268 h 4057548"/>
              <a:gd name="connsiteX3" fmla="*/ 3712614 w 3712614"/>
              <a:gd name="connsiteY3" fmla="*/ 3298280 h 4057548"/>
              <a:gd name="connsiteX4" fmla="*/ 3696477 w 3712614"/>
              <a:gd name="connsiteY4" fmla="*/ 3319263 h 4057548"/>
              <a:gd name="connsiteX5" fmla="*/ 2086462 w 3712614"/>
              <a:gd name="connsiteY5" fmla="*/ 4057548 h 4057548"/>
              <a:gd name="connsiteX6" fmla="*/ 0 w 3712614"/>
              <a:gd name="connsiteY6" fmla="*/ 2028774 h 4057548"/>
              <a:gd name="connsiteX7" fmla="*/ 2086462 w 3712614"/>
              <a:gd name="connsiteY7" fmla="*/ 0 h 405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2614" h="4057548">
                <a:moveTo>
                  <a:pt x="2086462" y="0"/>
                </a:moveTo>
                <a:cubicBezTo>
                  <a:pt x="2734643" y="0"/>
                  <a:pt x="3313790" y="287396"/>
                  <a:pt x="3696477" y="738285"/>
                </a:cubicBezTo>
                <a:lnTo>
                  <a:pt x="3712614" y="759268"/>
                </a:lnTo>
                <a:lnTo>
                  <a:pt x="3712614" y="3298280"/>
                </a:lnTo>
                <a:lnTo>
                  <a:pt x="3696477" y="3319263"/>
                </a:lnTo>
                <a:cubicBezTo>
                  <a:pt x="3313790" y="3770152"/>
                  <a:pt x="2734643" y="4057548"/>
                  <a:pt x="2086462" y="4057548"/>
                </a:cubicBezTo>
                <a:cubicBezTo>
                  <a:pt x="934141" y="4057548"/>
                  <a:pt x="0" y="3149235"/>
                  <a:pt x="0" y="2028774"/>
                </a:cubicBezTo>
                <a:cubicBezTo>
                  <a:pt x="0" y="908313"/>
                  <a:pt x="934141" y="0"/>
                  <a:pt x="2086462" y="0"/>
                </a:cubicBezTo>
                <a:close/>
              </a:path>
            </a:pathLst>
          </a:custGeom>
          <a:solidFill>
            <a:schemeClr val="accent4">
              <a:lumMod val="20000"/>
              <a:lumOff val="80000"/>
            </a:schemeClr>
          </a:solidFill>
        </p:spPr>
        <p:txBody>
          <a:bodyPr wrap="square" bIns="640080" anchor="ctr">
            <a:noAutofit/>
          </a:bodyPr>
          <a:lstStyle>
            <a:lvl1pPr algn="ctr">
              <a:defRPr sz="1600">
                <a:solidFill>
                  <a:srgbClr val="000000"/>
                </a:solidFill>
                <a:latin typeface="+mn-lt"/>
              </a:defRPr>
            </a:lvl1pPr>
          </a:lstStyle>
          <a:p>
            <a:r>
              <a:rPr lang="en-US"/>
              <a:t>Click icon below to add picture</a:t>
            </a:r>
          </a:p>
        </p:txBody>
      </p:sp>
    </p:spTree>
    <p:extLst>
      <p:ext uri="{BB962C8B-B14F-4D97-AF65-F5344CB8AC3E}">
        <p14:creationId xmlns:p14="http://schemas.microsoft.com/office/powerpoint/2010/main" val="65475681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ent &amp; Images in 2 Circles">
    <p:spTree>
      <p:nvGrpSpPr>
        <p:cNvPr id="1" name=""/>
        <p:cNvGrpSpPr/>
        <p:nvPr/>
      </p:nvGrpSpPr>
      <p:grpSpPr>
        <a:xfrm>
          <a:off x="0" y="0"/>
          <a:ext cx="0" cy="0"/>
          <a:chOff x="0" y="0"/>
          <a:chExt cx="0" cy="0"/>
        </a:xfrm>
      </p:grpSpPr>
      <p:grpSp>
        <p:nvGrpSpPr>
          <p:cNvPr id="9" name="Group 7"/>
          <p:cNvGrpSpPr>
            <a:grpSpLocks noChangeAspect="1"/>
          </p:cNvGrpSpPr>
          <p:nvPr userDrawn="1"/>
        </p:nvGrpSpPr>
        <p:grpSpPr bwMode="auto">
          <a:xfrm>
            <a:off x="10931526" y="6191312"/>
            <a:ext cx="989145" cy="461153"/>
            <a:chOff x="1480" y="968"/>
            <a:chExt cx="2797" cy="1304"/>
          </a:xfrm>
          <a:solidFill>
            <a:schemeClr val="tx1"/>
          </a:solidFill>
        </p:grpSpPr>
        <p:sp>
          <p:nvSpPr>
            <p:cNvPr id="10"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0"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1"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2"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5" name="Content Placeholder 2">
            <a:extLst>
              <a:ext uri="{FF2B5EF4-FFF2-40B4-BE49-F238E27FC236}">
                <a16:creationId xmlns:a16="http://schemas.microsoft.com/office/drawing/2014/main" id="{716A660C-46B8-4CB6-8D37-FE4B9E4F9ACB}"/>
              </a:ext>
            </a:extLst>
          </p:cNvPr>
          <p:cNvSpPr>
            <a:spLocks noGrp="1"/>
          </p:cNvSpPr>
          <p:nvPr>
            <p:ph idx="1" hasCustomPrompt="1"/>
          </p:nvPr>
        </p:nvSpPr>
        <p:spPr>
          <a:xfrm>
            <a:off x="319617" y="1788584"/>
            <a:ext cx="6977998" cy="2804187"/>
          </a:xfrm>
        </p:spPr>
        <p:txBody>
          <a:bodyPr/>
          <a:lstStyle>
            <a:lvl1pPr>
              <a:defRPr>
                <a:solidFill>
                  <a:schemeClr val="tx2"/>
                </a:solidFill>
              </a:defRPr>
            </a:lvl1pPr>
            <a:lvl2pPr>
              <a:defRPr/>
            </a:lvl2pPr>
            <a:lvl3pPr>
              <a:defRPr/>
            </a:lvl3pPr>
            <a:lvl4pPr>
              <a:defRPr/>
            </a:lvl4pPr>
            <a:lvl5pPr>
              <a:defRPr/>
            </a:lvl5pPr>
          </a:lstStyle>
          <a:p>
            <a:pPr lvl="0"/>
            <a:r>
              <a:rPr lang="en-US"/>
              <a:t>First-level regular</a:t>
            </a:r>
          </a:p>
          <a:p>
            <a:pPr lvl="1"/>
            <a:r>
              <a:rPr lang="en-US"/>
              <a:t>First-level regular</a:t>
            </a:r>
          </a:p>
          <a:p>
            <a:pPr lvl="2"/>
            <a:r>
              <a:rPr lang="en-US"/>
              <a:t>Second level</a:t>
            </a:r>
          </a:p>
          <a:p>
            <a:pPr lvl="3"/>
            <a:r>
              <a:rPr lang="en-US"/>
              <a:t>Third level</a:t>
            </a:r>
          </a:p>
          <a:p>
            <a:pPr lvl="4"/>
            <a:r>
              <a:rPr lang="en-US"/>
              <a:t>Fourth level</a:t>
            </a:r>
          </a:p>
        </p:txBody>
      </p:sp>
      <p:sp>
        <p:nvSpPr>
          <p:cNvPr id="26" name="Text Placeholder 7">
            <a:extLst>
              <a:ext uri="{FF2B5EF4-FFF2-40B4-BE49-F238E27FC236}">
                <a16:creationId xmlns:a16="http://schemas.microsoft.com/office/drawing/2014/main" id="{08E75A67-02AA-3C4F-9191-2F10D170A1B0}"/>
              </a:ext>
            </a:extLst>
          </p:cNvPr>
          <p:cNvSpPr>
            <a:spLocks noGrp="1"/>
          </p:cNvSpPr>
          <p:nvPr>
            <p:ph type="body" sz="quarter" idx="10" hasCustomPrompt="1"/>
          </p:nvPr>
        </p:nvSpPr>
        <p:spPr>
          <a:xfrm>
            <a:off x="319618" y="685801"/>
            <a:ext cx="6989799" cy="332399"/>
          </a:xfrm>
          <a:prstGeom prst="rect">
            <a:avLst/>
          </a:prstGeom>
        </p:spPr>
        <p:txBody>
          <a:bodyPr>
            <a:noAutofit/>
          </a:bodyPr>
          <a:lstStyle>
            <a:lvl1pPr>
              <a:lnSpc>
                <a:spcPct val="90000"/>
              </a:lnSpc>
              <a:spcBef>
                <a:spcPts val="0"/>
              </a:spcBef>
              <a:defRPr sz="1867">
                <a:solidFill>
                  <a:schemeClr val="accent4"/>
                </a:solidFill>
                <a:latin typeface="Museo Sans 500" pitchFamily="50" charset="0"/>
              </a:defRPr>
            </a:lvl1pPr>
          </a:lstStyle>
          <a:p>
            <a:pPr lvl="0"/>
            <a:r>
              <a:rPr lang="en-US"/>
              <a:t>Subhead</a:t>
            </a:r>
          </a:p>
        </p:txBody>
      </p:sp>
      <p:sp>
        <p:nvSpPr>
          <p:cNvPr id="27" name="Title 3">
            <a:extLst>
              <a:ext uri="{FF2B5EF4-FFF2-40B4-BE49-F238E27FC236}">
                <a16:creationId xmlns:a16="http://schemas.microsoft.com/office/drawing/2014/main" id="{8190871E-8707-4E40-B541-95E7C73A8C2D}"/>
              </a:ext>
            </a:extLst>
          </p:cNvPr>
          <p:cNvSpPr>
            <a:spLocks noGrp="1"/>
          </p:cNvSpPr>
          <p:nvPr>
            <p:ph type="title" hasCustomPrompt="1"/>
          </p:nvPr>
        </p:nvSpPr>
        <p:spPr>
          <a:xfrm>
            <a:off x="319617" y="321882"/>
            <a:ext cx="6977997" cy="332399"/>
          </a:xfrm>
        </p:spPr>
        <p:txBody>
          <a:bodyPr>
            <a:noAutofit/>
          </a:bodyPr>
          <a:lstStyle>
            <a:lvl1pPr>
              <a:defRPr/>
            </a:lvl1pPr>
          </a:lstStyle>
          <a:p>
            <a:r>
              <a:rPr lang="en-US"/>
              <a:t>Heading</a:t>
            </a:r>
          </a:p>
        </p:txBody>
      </p:sp>
      <p:sp>
        <p:nvSpPr>
          <p:cNvPr id="33" name="Picture Placeholder 32">
            <a:extLst>
              <a:ext uri="{FF2B5EF4-FFF2-40B4-BE49-F238E27FC236}">
                <a16:creationId xmlns:a16="http://schemas.microsoft.com/office/drawing/2014/main" id="{10A2B07F-0EE0-8C4A-A3FC-77F216389DA0}"/>
              </a:ext>
            </a:extLst>
          </p:cNvPr>
          <p:cNvSpPr>
            <a:spLocks noGrp="1"/>
          </p:cNvSpPr>
          <p:nvPr>
            <p:ph type="pic" sz="quarter" idx="13" hasCustomPrompt="1"/>
          </p:nvPr>
        </p:nvSpPr>
        <p:spPr>
          <a:xfrm>
            <a:off x="8616098" y="526120"/>
            <a:ext cx="3575901" cy="3908133"/>
          </a:xfrm>
          <a:custGeom>
            <a:avLst/>
            <a:gdLst>
              <a:gd name="connsiteX0" fmla="*/ 2086462 w 3712614"/>
              <a:gd name="connsiteY0" fmla="*/ 0 h 4057548"/>
              <a:gd name="connsiteX1" fmla="*/ 3696477 w 3712614"/>
              <a:gd name="connsiteY1" fmla="*/ 738285 h 4057548"/>
              <a:gd name="connsiteX2" fmla="*/ 3712614 w 3712614"/>
              <a:gd name="connsiteY2" fmla="*/ 759268 h 4057548"/>
              <a:gd name="connsiteX3" fmla="*/ 3712614 w 3712614"/>
              <a:gd name="connsiteY3" fmla="*/ 3298280 h 4057548"/>
              <a:gd name="connsiteX4" fmla="*/ 3696477 w 3712614"/>
              <a:gd name="connsiteY4" fmla="*/ 3319263 h 4057548"/>
              <a:gd name="connsiteX5" fmla="*/ 2086462 w 3712614"/>
              <a:gd name="connsiteY5" fmla="*/ 4057548 h 4057548"/>
              <a:gd name="connsiteX6" fmla="*/ 0 w 3712614"/>
              <a:gd name="connsiteY6" fmla="*/ 2028774 h 4057548"/>
              <a:gd name="connsiteX7" fmla="*/ 2086462 w 3712614"/>
              <a:gd name="connsiteY7" fmla="*/ 0 h 40575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12614" h="4057548">
                <a:moveTo>
                  <a:pt x="2086462" y="0"/>
                </a:moveTo>
                <a:cubicBezTo>
                  <a:pt x="2734643" y="0"/>
                  <a:pt x="3313790" y="287396"/>
                  <a:pt x="3696477" y="738285"/>
                </a:cubicBezTo>
                <a:lnTo>
                  <a:pt x="3712614" y="759268"/>
                </a:lnTo>
                <a:lnTo>
                  <a:pt x="3712614" y="3298280"/>
                </a:lnTo>
                <a:lnTo>
                  <a:pt x="3696477" y="3319263"/>
                </a:lnTo>
                <a:cubicBezTo>
                  <a:pt x="3313790" y="3770152"/>
                  <a:pt x="2734643" y="4057548"/>
                  <a:pt x="2086462" y="4057548"/>
                </a:cubicBezTo>
                <a:cubicBezTo>
                  <a:pt x="934141" y="4057548"/>
                  <a:pt x="0" y="3149235"/>
                  <a:pt x="0" y="2028774"/>
                </a:cubicBezTo>
                <a:cubicBezTo>
                  <a:pt x="0" y="908313"/>
                  <a:pt x="934141" y="0"/>
                  <a:pt x="2086462" y="0"/>
                </a:cubicBezTo>
                <a:close/>
              </a:path>
            </a:pathLst>
          </a:custGeom>
          <a:solidFill>
            <a:schemeClr val="accent4">
              <a:lumMod val="20000"/>
              <a:lumOff val="80000"/>
            </a:schemeClr>
          </a:solidFill>
        </p:spPr>
        <p:txBody>
          <a:bodyPr wrap="square" bIns="640080" anchor="ctr">
            <a:noAutofit/>
          </a:bodyPr>
          <a:lstStyle>
            <a:lvl1pPr algn="ctr">
              <a:defRPr sz="1600">
                <a:solidFill>
                  <a:srgbClr val="000000"/>
                </a:solidFill>
                <a:latin typeface="+mn-lt"/>
              </a:defRPr>
            </a:lvl1pPr>
          </a:lstStyle>
          <a:p>
            <a:r>
              <a:rPr lang="en-US"/>
              <a:t>Click icon below to add picture</a:t>
            </a:r>
          </a:p>
        </p:txBody>
      </p:sp>
      <p:sp>
        <p:nvSpPr>
          <p:cNvPr id="34" name="Picture Placeholder 33">
            <a:extLst>
              <a:ext uri="{FF2B5EF4-FFF2-40B4-BE49-F238E27FC236}">
                <a16:creationId xmlns:a16="http://schemas.microsoft.com/office/drawing/2014/main" id="{0F520EB3-B037-954C-A620-73FEDE23B925}"/>
              </a:ext>
            </a:extLst>
          </p:cNvPr>
          <p:cNvSpPr>
            <a:spLocks noGrp="1"/>
          </p:cNvSpPr>
          <p:nvPr>
            <p:ph type="pic" sz="quarter" idx="14" hasCustomPrompt="1"/>
          </p:nvPr>
        </p:nvSpPr>
        <p:spPr>
          <a:xfrm>
            <a:off x="7438720" y="4217437"/>
            <a:ext cx="2933020" cy="2640563"/>
          </a:xfrm>
          <a:custGeom>
            <a:avLst/>
            <a:gdLst>
              <a:gd name="connsiteX0" fmla="*/ 1466510 w 2933020"/>
              <a:gd name="connsiteY0" fmla="*/ 0 h 2640563"/>
              <a:gd name="connsiteX1" fmla="*/ 2933020 w 2933020"/>
              <a:gd name="connsiteY1" fmla="*/ 1425963 h 2640563"/>
              <a:gd name="connsiteX2" fmla="*/ 2286450 w 2933020"/>
              <a:gd name="connsiteY2" fmla="*/ 2608394 h 2640563"/>
              <a:gd name="connsiteX3" fmla="*/ 2231992 w 2933020"/>
              <a:gd name="connsiteY3" fmla="*/ 2640563 h 2640563"/>
              <a:gd name="connsiteX4" fmla="*/ 701028 w 2933020"/>
              <a:gd name="connsiteY4" fmla="*/ 2640563 h 2640563"/>
              <a:gd name="connsiteX5" fmla="*/ 646571 w 2933020"/>
              <a:gd name="connsiteY5" fmla="*/ 2608394 h 2640563"/>
              <a:gd name="connsiteX6" fmla="*/ 0 w 2933020"/>
              <a:gd name="connsiteY6" fmla="*/ 1425963 h 2640563"/>
              <a:gd name="connsiteX7" fmla="*/ 1466510 w 2933020"/>
              <a:gd name="connsiteY7" fmla="*/ 0 h 26405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933020" h="2640563">
                <a:moveTo>
                  <a:pt x="1466510" y="0"/>
                </a:moveTo>
                <a:cubicBezTo>
                  <a:pt x="2276441" y="0"/>
                  <a:pt x="2933020" y="638425"/>
                  <a:pt x="2933020" y="1425963"/>
                </a:cubicBezTo>
                <a:cubicBezTo>
                  <a:pt x="2933020" y="1918175"/>
                  <a:pt x="2676544" y="2352138"/>
                  <a:pt x="2286450" y="2608394"/>
                </a:cubicBezTo>
                <a:lnTo>
                  <a:pt x="2231992" y="2640563"/>
                </a:lnTo>
                <a:lnTo>
                  <a:pt x="701028" y="2640563"/>
                </a:lnTo>
                <a:lnTo>
                  <a:pt x="646571" y="2608394"/>
                </a:lnTo>
                <a:cubicBezTo>
                  <a:pt x="256476" y="2352138"/>
                  <a:pt x="0" y="1918175"/>
                  <a:pt x="0" y="1425963"/>
                </a:cubicBezTo>
                <a:cubicBezTo>
                  <a:pt x="0" y="638425"/>
                  <a:pt x="656579" y="0"/>
                  <a:pt x="1466510" y="0"/>
                </a:cubicBezTo>
                <a:close/>
              </a:path>
            </a:pathLst>
          </a:custGeom>
          <a:solidFill>
            <a:schemeClr val="accent4">
              <a:lumMod val="20000"/>
              <a:lumOff val="80000"/>
            </a:schemeClr>
          </a:solidFill>
        </p:spPr>
        <p:txBody>
          <a:bodyPr wrap="square" bIns="640080" anchor="ctr">
            <a:noAutofit/>
          </a:bodyPr>
          <a:lstStyle>
            <a:lvl1pPr algn="ctr">
              <a:defRPr sz="1600">
                <a:solidFill>
                  <a:srgbClr val="000000"/>
                </a:solidFill>
                <a:latin typeface="+mn-lt"/>
              </a:defRPr>
            </a:lvl1pPr>
          </a:lstStyle>
          <a:p>
            <a:r>
              <a:rPr lang="en-US"/>
              <a:t>Click icon below to add picture</a:t>
            </a:r>
          </a:p>
        </p:txBody>
      </p:sp>
    </p:spTree>
    <p:extLst>
      <p:ext uri="{BB962C8B-B14F-4D97-AF65-F5344CB8AC3E}">
        <p14:creationId xmlns:p14="http://schemas.microsoft.com/office/powerpoint/2010/main" val="198708457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Section Divider - Sky &amp; Nav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59245" y="2687940"/>
            <a:ext cx="8566996" cy="517064"/>
          </a:xfrm>
        </p:spPr>
        <p:txBody>
          <a:bodyPr anchor="b"/>
          <a:lstStyle>
            <a:lvl1pPr algn="l">
              <a:defRPr sz="3733" b="1" cap="none" baseline="0">
                <a:solidFill>
                  <a:schemeClr val="bg1"/>
                </a:solidFill>
                <a:latin typeface="+mn-lt"/>
              </a:defRPr>
            </a:lvl1pPr>
          </a:lstStyle>
          <a:p>
            <a:r>
              <a:rPr lang="en-US"/>
              <a:t>Divider Title</a:t>
            </a:r>
          </a:p>
        </p:txBody>
      </p:sp>
      <p:sp>
        <p:nvSpPr>
          <p:cNvPr id="3" name="Text Placeholder 2"/>
          <p:cNvSpPr>
            <a:spLocks noGrp="1"/>
          </p:cNvSpPr>
          <p:nvPr>
            <p:ph type="body" idx="1" hasCustomPrompt="1"/>
          </p:nvPr>
        </p:nvSpPr>
        <p:spPr>
          <a:xfrm>
            <a:off x="3256069" y="3287029"/>
            <a:ext cx="8580331" cy="369332"/>
          </a:xfrm>
          <a:prstGeom prst="rect">
            <a:avLst/>
          </a:prstGeom>
        </p:spPr>
        <p:txBody>
          <a:bodyPr anchor="t"/>
          <a:lstStyle>
            <a:lvl1pPr marL="0" indent="0">
              <a:buNone/>
              <a:defRPr sz="1867">
                <a:solidFill>
                  <a:schemeClr val="bg1"/>
                </a:solidFill>
                <a:latin typeface="Museo Sans 900" pitchFamily="50"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Divider Subtitle</a:t>
            </a:r>
          </a:p>
        </p:txBody>
      </p:sp>
      <p:sp>
        <p:nvSpPr>
          <p:cNvPr id="5" name="TextBox 4"/>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bg1"/>
                </a:solidFill>
                <a:latin typeface="Museo Sans 700" pitchFamily="50" charset="0"/>
              </a:rPr>
              <a:t>‹#›</a:t>
            </a:fld>
            <a:endParaRPr lang="en-US" sz="800">
              <a:solidFill>
                <a:schemeClr val="bg1"/>
              </a:solidFill>
              <a:latin typeface="Museo Sans 700" pitchFamily="50" charset="0"/>
            </a:endParaRPr>
          </a:p>
        </p:txBody>
      </p:sp>
      <p:grpSp>
        <p:nvGrpSpPr>
          <p:cNvPr id="6" name="Group 7"/>
          <p:cNvGrpSpPr>
            <a:grpSpLocks noChangeAspect="1"/>
          </p:cNvGrpSpPr>
          <p:nvPr userDrawn="1"/>
        </p:nvGrpSpPr>
        <p:grpSpPr bwMode="auto">
          <a:xfrm>
            <a:off x="10931526" y="6191312"/>
            <a:ext cx="989145" cy="461153"/>
            <a:chOff x="1480" y="968"/>
            <a:chExt cx="2797" cy="1304"/>
          </a:xfrm>
          <a:solidFill>
            <a:schemeClr val="bg1"/>
          </a:solidFill>
        </p:grpSpPr>
        <p:sp>
          <p:nvSpPr>
            <p:cNvPr id="7"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8"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9"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0"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0" name="Text Placeholder 19"/>
          <p:cNvSpPr>
            <a:spLocks noGrp="1"/>
          </p:cNvSpPr>
          <p:nvPr>
            <p:ph type="body" sz="quarter" idx="10" hasCustomPrompt="1"/>
          </p:nvPr>
        </p:nvSpPr>
        <p:spPr>
          <a:xfrm>
            <a:off x="315383" y="1962151"/>
            <a:ext cx="2319867" cy="2319867"/>
          </a:xfrm>
          <a:prstGeom prst="ellipse">
            <a:avLst/>
          </a:prstGeom>
          <a:solidFill>
            <a:schemeClr val="bg2"/>
          </a:solidFill>
        </p:spPr>
        <p:txBody>
          <a:bodyPr anchor="ctr">
            <a:noAutofit/>
          </a:bodyPr>
          <a:lstStyle>
            <a:lvl1pPr algn="ctr">
              <a:spcBef>
                <a:spcPts val="0"/>
              </a:spcBef>
              <a:defRPr sz="7200">
                <a:solidFill>
                  <a:schemeClr val="bg1"/>
                </a:solidFill>
                <a:latin typeface="Museo Sans 500" pitchFamily="50" charset="0"/>
              </a:defRPr>
            </a:lvl1pPr>
            <a:lvl2pPr algn="ctr">
              <a:defRPr/>
            </a:lvl2pPr>
            <a:lvl3pPr algn="ctr">
              <a:defRPr/>
            </a:lvl3pPr>
            <a:lvl4pPr algn="ctr">
              <a:defRPr/>
            </a:lvl4pPr>
            <a:lvl5pPr algn="ctr">
              <a:defRPr/>
            </a:lvl5pPr>
          </a:lstStyle>
          <a:p>
            <a:pPr lvl="0"/>
            <a:r>
              <a:rPr lang="en-US"/>
              <a:t>##</a:t>
            </a:r>
          </a:p>
        </p:txBody>
      </p:sp>
    </p:spTree>
    <p:extLst>
      <p:ext uri="{BB962C8B-B14F-4D97-AF65-F5344CB8AC3E}">
        <p14:creationId xmlns:p14="http://schemas.microsoft.com/office/powerpoint/2010/main" val="373067025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Section Divider - Sky &amp;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59245" y="2687940"/>
            <a:ext cx="8566996" cy="517064"/>
          </a:xfrm>
        </p:spPr>
        <p:txBody>
          <a:bodyPr anchor="b"/>
          <a:lstStyle>
            <a:lvl1pPr algn="l">
              <a:defRPr sz="3733" b="1" cap="none" baseline="0">
                <a:solidFill>
                  <a:schemeClr val="tx1"/>
                </a:solidFill>
                <a:latin typeface="+mn-lt"/>
              </a:defRPr>
            </a:lvl1pPr>
          </a:lstStyle>
          <a:p>
            <a:r>
              <a:rPr lang="en-US"/>
              <a:t>Divider Title</a:t>
            </a:r>
          </a:p>
        </p:txBody>
      </p:sp>
      <p:sp>
        <p:nvSpPr>
          <p:cNvPr id="3" name="Text Placeholder 2"/>
          <p:cNvSpPr>
            <a:spLocks noGrp="1"/>
          </p:cNvSpPr>
          <p:nvPr>
            <p:ph type="body" idx="1" hasCustomPrompt="1"/>
          </p:nvPr>
        </p:nvSpPr>
        <p:spPr>
          <a:xfrm>
            <a:off x="3256069" y="3287029"/>
            <a:ext cx="8580331" cy="369332"/>
          </a:xfrm>
          <a:prstGeom prst="rect">
            <a:avLst/>
          </a:prstGeom>
        </p:spPr>
        <p:txBody>
          <a:bodyPr anchor="t"/>
          <a:lstStyle>
            <a:lvl1pPr marL="0" indent="0">
              <a:buNone/>
              <a:defRPr sz="1867">
                <a:solidFill>
                  <a:schemeClr val="tx1"/>
                </a:solidFill>
                <a:latin typeface="Museo Sans 900" pitchFamily="50"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Divider Subtitle</a:t>
            </a:r>
          </a:p>
        </p:txBody>
      </p:sp>
      <p:sp>
        <p:nvSpPr>
          <p:cNvPr id="5" name="TextBox 4"/>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bg1"/>
                </a:solidFill>
                <a:latin typeface="Museo Sans 700" pitchFamily="50" charset="0"/>
              </a:rPr>
              <a:t>‹#›</a:t>
            </a:fld>
            <a:endParaRPr lang="en-US" sz="800">
              <a:solidFill>
                <a:schemeClr val="bg1"/>
              </a:solidFill>
              <a:latin typeface="Museo Sans 700" pitchFamily="50" charset="0"/>
            </a:endParaRPr>
          </a:p>
        </p:txBody>
      </p:sp>
      <p:sp>
        <p:nvSpPr>
          <p:cNvPr id="20" name="Text Placeholder 19"/>
          <p:cNvSpPr>
            <a:spLocks noGrp="1"/>
          </p:cNvSpPr>
          <p:nvPr>
            <p:ph type="body" sz="quarter" idx="10" hasCustomPrompt="1"/>
          </p:nvPr>
        </p:nvSpPr>
        <p:spPr>
          <a:xfrm>
            <a:off x="315383" y="1962151"/>
            <a:ext cx="2319867" cy="2319867"/>
          </a:xfrm>
          <a:prstGeom prst="ellipse">
            <a:avLst/>
          </a:prstGeom>
          <a:noFill/>
          <a:ln w="12700">
            <a:solidFill>
              <a:schemeClr val="bg2"/>
            </a:solidFill>
          </a:ln>
        </p:spPr>
        <p:txBody>
          <a:bodyPr anchor="ctr">
            <a:noAutofit/>
          </a:bodyPr>
          <a:lstStyle>
            <a:lvl1pPr algn="ctr">
              <a:spcBef>
                <a:spcPts val="0"/>
              </a:spcBef>
              <a:defRPr sz="7200">
                <a:solidFill>
                  <a:schemeClr val="bg2"/>
                </a:solidFill>
                <a:latin typeface="Museo Sans 500" pitchFamily="50" charset="0"/>
              </a:defRPr>
            </a:lvl1pPr>
            <a:lvl2pPr algn="ctr">
              <a:defRPr/>
            </a:lvl2pPr>
            <a:lvl3pPr algn="ctr">
              <a:defRPr/>
            </a:lvl3pPr>
            <a:lvl4pPr algn="ctr">
              <a:defRPr/>
            </a:lvl4pPr>
            <a:lvl5pPr algn="ctr">
              <a:defRPr/>
            </a:lvl5pPr>
          </a:lstStyle>
          <a:p>
            <a:pPr lvl="0"/>
            <a:r>
              <a:rPr lang="en-US"/>
              <a:t>##</a:t>
            </a:r>
          </a:p>
        </p:txBody>
      </p:sp>
      <p:grpSp>
        <p:nvGrpSpPr>
          <p:cNvPr id="21" name="Group 7">
            <a:extLst>
              <a:ext uri="{FF2B5EF4-FFF2-40B4-BE49-F238E27FC236}">
                <a16:creationId xmlns:a16="http://schemas.microsoft.com/office/drawing/2014/main" id="{2F4A8B16-F054-8C4B-94E0-FA3FEFAEFCCD}"/>
              </a:ext>
            </a:extLst>
          </p:cNvPr>
          <p:cNvGrpSpPr>
            <a:grpSpLocks noChangeAspect="1"/>
          </p:cNvGrpSpPr>
          <p:nvPr userDrawn="1"/>
        </p:nvGrpSpPr>
        <p:grpSpPr bwMode="auto">
          <a:xfrm>
            <a:off x="10931526" y="6191312"/>
            <a:ext cx="989145" cy="461153"/>
            <a:chOff x="1480" y="968"/>
            <a:chExt cx="2797" cy="1304"/>
          </a:xfrm>
          <a:solidFill>
            <a:schemeClr val="tx1"/>
          </a:solidFill>
        </p:grpSpPr>
        <p:sp>
          <p:nvSpPr>
            <p:cNvPr id="22" name="Freeform 8">
              <a:extLst>
                <a:ext uri="{FF2B5EF4-FFF2-40B4-BE49-F238E27FC236}">
                  <a16:creationId xmlns:a16="http://schemas.microsoft.com/office/drawing/2014/main" id="{CFD1C773-B589-584B-8738-429342D03635}"/>
                </a:ext>
              </a:extLst>
            </p:cNvPr>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9">
              <a:extLst>
                <a:ext uri="{FF2B5EF4-FFF2-40B4-BE49-F238E27FC236}">
                  <a16:creationId xmlns:a16="http://schemas.microsoft.com/office/drawing/2014/main" id="{1B2D27FA-B531-C24B-8CA1-0FB9B2493B38}"/>
                </a:ext>
              </a:extLst>
            </p:cNvPr>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4" name="Freeform 10">
              <a:extLst>
                <a:ext uri="{FF2B5EF4-FFF2-40B4-BE49-F238E27FC236}">
                  <a16:creationId xmlns:a16="http://schemas.microsoft.com/office/drawing/2014/main" id="{8E398C03-51F8-BF41-A930-811952DE1735}"/>
                </a:ext>
              </a:extLst>
            </p:cNvPr>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5" name="Freeform 11">
              <a:extLst>
                <a:ext uri="{FF2B5EF4-FFF2-40B4-BE49-F238E27FC236}">
                  <a16:creationId xmlns:a16="http://schemas.microsoft.com/office/drawing/2014/main" id="{2A9F9DD1-5BF8-B848-98D3-3EB1AFF7F2EC}"/>
                </a:ext>
              </a:extLst>
            </p:cNvPr>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6" name="Freeform 12">
              <a:extLst>
                <a:ext uri="{FF2B5EF4-FFF2-40B4-BE49-F238E27FC236}">
                  <a16:creationId xmlns:a16="http://schemas.microsoft.com/office/drawing/2014/main" id="{1A1B0C12-EDFE-184D-B7F8-A76AC745E184}"/>
                </a:ext>
              </a:extLst>
            </p:cNvPr>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13">
              <a:extLst>
                <a:ext uri="{FF2B5EF4-FFF2-40B4-BE49-F238E27FC236}">
                  <a16:creationId xmlns:a16="http://schemas.microsoft.com/office/drawing/2014/main" id="{B9797F81-50B3-C14A-949C-6EAFB5F1BE0D}"/>
                </a:ext>
              </a:extLst>
            </p:cNvPr>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4">
              <a:extLst>
                <a:ext uri="{FF2B5EF4-FFF2-40B4-BE49-F238E27FC236}">
                  <a16:creationId xmlns:a16="http://schemas.microsoft.com/office/drawing/2014/main" id="{4CFA99FA-D012-5543-88BF-869E0A48C273}"/>
                </a:ext>
              </a:extLst>
            </p:cNvPr>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15">
              <a:extLst>
                <a:ext uri="{FF2B5EF4-FFF2-40B4-BE49-F238E27FC236}">
                  <a16:creationId xmlns:a16="http://schemas.microsoft.com/office/drawing/2014/main" id="{C70D03C2-5982-E249-A04A-FC29C58790DC}"/>
                </a:ext>
              </a:extLst>
            </p:cNvPr>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6">
              <a:extLst>
                <a:ext uri="{FF2B5EF4-FFF2-40B4-BE49-F238E27FC236}">
                  <a16:creationId xmlns:a16="http://schemas.microsoft.com/office/drawing/2014/main" id="{2A0096C8-6802-B441-9CAD-08C00CB63F4F}"/>
                </a:ext>
              </a:extLst>
            </p:cNvPr>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7">
              <a:extLst>
                <a:ext uri="{FF2B5EF4-FFF2-40B4-BE49-F238E27FC236}">
                  <a16:creationId xmlns:a16="http://schemas.microsoft.com/office/drawing/2014/main" id="{2C2C2A76-0C86-1C4A-A4EF-6D844312097C}"/>
                </a:ext>
              </a:extLst>
            </p:cNvPr>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8">
              <a:extLst>
                <a:ext uri="{FF2B5EF4-FFF2-40B4-BE49-F238E27FC236}">
                  <a16:creationId xmlns:a16="http://schemas.microsoft.com/office/drawing/2014/main" id="{66ECF3D0-C80A-654B-9076-74F8D046A302}"/>
                </a:ext>
              </a:extLst>
            </p:cNvPr>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9">
              <a:extLst>
                <a:ext uri="{FF2B5EF4-FFF2-40B4-BE49-F238E27FC236}">
                  <a16:creationId xmlns:a16="http://schemas.microsoft.com/office/drawing/2014/main" id="{2B7ACA9B-55D8-6D4F-B4CA-950DD521068A}"/>
                </a:ext>
              </a:extLst>
            </p:cNvPr>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4" name="Freeform 20">
              <a:extLst>
                <a:ext uri="{FF2B5EF4-FFF2-40B4-BE49-F238E27FC236}">
                  <a16:creationId xmlns:a16="http://schemas.microsoft.com/office/drawing/2014/main" id="{48D883DD-F34E-F349-93AB-C6149BE0AE2D}"/>
                </a:ext>
              </a:extLst>
            </p:cNvPr>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3208353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userDrawn="1">
  <p:cSld name="Section Divider - Violet &amp; Nav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59245" y="2687940"/>
            <a:ext cx="8566996" cy="517064"/>
          </a:xfrm>
        </p:spPr>
        <p:txBody>
          <a:bodyPr anchor="b"/>
          <a:lstStyle>
            <a:lvl1pPr algn="l">
              <a:defRPr sz="3733" b="1" cap="none" baseline="0">
                <a:solidFill>
                  <a:schemeClr val="bg1"/>
                </a:solidFill>
                <a:latin typeface="+mn-lt"/>
              </a:defRPr>
            </a:lvl1pPr>
          </a:lstStyle>
          <a:p>
            <a:r>
              <a:rPr lang="en-US"/>
              <a:t>Divider Title</a:t>
            </a:r>
          </a:p>
        </p:txBody>
      </p:sp>
      <p:sp>
        <p:nvSpPr>
          <p:cNvPr id="3" name="Text Placeholder 2"/>
          <p:cNvSpPr>
            <a:spLocks noGrp="1"/>
          </p:cNvSpPr>
          <p:nvPr>
            <p:ph type="body" idx="1" hasCustomPrompt="1"/>
          </p:nvPr>
        </p:nvSpPr>
        <p:spPr>
          <a:xfrm>
            <a:off x="3256069" y="3287029"/>
            <a:ext cx="8580331" cy="369332"/>
          </a:xfrm>
          <a:prstGeom prst="rect">
            <a:avLst/>
          </a:prstGeom>
        </p:spPr>
        <p:txBody>
          <a:bodyPr anchor="t"/>
          <a:lstStyle>
            <a:lvl1pPr marL="0" indent="0">
              <a:buNone/>
              <a:defRPr sz="1867">
                <a:solidFill>
                  <a:schemeClr val="bg1"/>
                </a:solidFill>
                <a:latin typeface="Museo Sans 900" pitchFamily="50"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Divider Subtitle</a:t>
            </a:r>
          </a:p>
        </p:txBody>
      </p:sp>
      <p:sp>
        <p:nvSpPr>
          <p:cNvPr id="5" name="TextBox 4"/>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bg1"/>
                </a:solidFill>
                <a:latin typeface="Museo Sans 700" pitchFamily="50" charset="0"/>
              </a:rPr>
              <a:t>‹#›</a:t>
            </a:fld>
            <a:endParaRPr lang="en-US" sz="800">
              <a:solidFill>
                <a:schemeClr val="bg1"/>
              </a:solidFill>
              <a:latin typeface="Museo Sans 700" pitchFamily="50" charset="0"/>
            </a:endParaRPr>
          </a:p>
        </p:txBody>
      </p:sp>
      <p:grpSp>
        <p:nvGrpSpPr>
          <p:cNvPr id="6" name="Group 7"/>
          <p:cNvGrpSpPr>
            <a:grpSpLocks noChangeAspect="1"/>
          </p:cNvGrpSpPr>
          <p:nvPr userDrawn="1"/>
        </p:nvGrpSpPr>
        <p:grpSpPr bwMode="auto">
          <a:xfrm>
            <a:off x="10931526" y="6191312"/>
            <a:ext cx="989145" cy="461153"/>
            <a:chOff x="1480" y="968"/>
            <a:chExt cx="2797" cy="1304"/>
          </a:xfrm>
          <a:solidFill>
            <a:schemeClr val="bg1"/>
          </a:solidFill>
        </p:grpSpPr>
        <p:sp>
          <p:nvSpPr>
            <p:cNvPr id="7"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8"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9"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0"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0" name="Text Placeholder 19"/>
          <p:cNvSpPr>
            <a:spLocks noGrp="1"/>
          </p:cNvSpPr>
          <p:nvPr>
            <p:ph type="body" sz="quarter" idx="10" hasCustomPrompt="1"/>
          </p:nvPr>
        </p:nvSpPr>
        <p:spPr>
          <a:xfrm>
            <a:off x="315383" y="1962151"/>
            <a:ext cx="2319867" cy="2319867"/>
          </a:xfrm>
          <a:prstGeom prst="ellipse">
            <a:avLst/>
          </a:prstGeom>
          <a:solidFill>
            <a:schemeClr val="accent2"/>
          </a:solidFill>
        </p:spPr>
        <p:txBody>
          <a:bodyPr anchor="ctr">
            <a:noAutofit/>
          </a:bodyPr>
          <a:lstStyle>
            <a:lvl1pPr algn="ctr">
              <a:spcBef>
                <a:spcPts val="0"/>
              </a:spcBef>
              <a:defRPr sz="7200">
                <a:solidFill>
                  <a:schemeClr val="bg1"/>
                </a:solidFill>
                <a:latin typeface="Museo Sans 500" pitchFamily="50" charset="0"/>
              </a:defRPr>
            </a:lvl1pPr>
            <a:lvl2pPr algn="ctr">
              <a:defRPr/>
            </a:lvl2pPr>
            <a:lvl3pPr algn="ctr">
              <a:defRPr/>
            </a:lvl3pPr>
            <a:lvl4pPr algn="ctr">
              <a:defRPr/>
            </a:lvl4pPr>
            <a:lvl5pPr algn="ctr">
              <a:defRPr/>
            </a:lvl5pPr>
          </a:lstStyle>
          <a:p>
            <a:pPr lvl="0"/>
            <a:r>
              <a:rPr lang="en-US"/>
              <a:t>##</a:t>
            </a:r>
          </a:p>
        </p:txBody>
      </p:sp>
    </p:spTree>
    <p:extLst>
      <p:ext uri="{BB962C8B-B14F-4D97-AF65-F5344CB8AC3E}">
        <p14:creationId xmlns:p14="http://schemas.microsoft.com/office/powerpoint/2010/main" val="40321138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Section Divider - Violet &amp;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59245" y="2687940"/>
            <a:ext cx="8566996" cy="517064"/>
          </a:xfrm>
        </p:spPr>
        <p:txBody>
          <a:bodyPr anchor="b"/>
          <a:lstStyle>
            <a:lvl1pPr algn="l">
              <a:defRPr sz="3733" b="1" cap="none" baseline="0">
                <a:solidFill>
                  <a:schemeClr val="tx1"/>
                </a:solidFill>
                <a:latin typeface="+mn-lt"/>
              </a:defRPr>
            </a:lvl1pPr>
          </a:lstStyle>
          <a:p>
            <a:r>
              <a:rPr lang="en-US"/>
              <a:t>Divider Title</a:t>
            </a:r>
          </a:p>
        </p:txBody>
      </p:sp>
      <p:sp>
        <p:nvSpPr>
          <p:cNvPr id="3" name="Text Placeholder 2"/>
          <p:cNvSpPr>
            <a:spLocks noGrp="1"/>
          </p:cNvSpPr>
          <p:nvPr>
            <p:ph type="body" idx="1" hasCustomPrompt="1"/>
          </p:nvPr>
        </p:nvSpPr>
        <p:spPr>
          <a:xfrm>
            <a:off x="3256069" y="3287029"/>
            <a:ext cx="8580331" cy="369332"/>
          </a:xfrm>
          <a:prstGeom prst="rect">
            <a:avLst/>
          </a:prstGeom>
        </p:spPr>
        <p:txBody>
          <a:bodyPr anchor="t"/>
          <a:lstStyle>
            <a:lvl1pPr marL="0" indent="0">
              <a:buNone/>
              <a:defRPr sz="1867">
                <a:solidFill>
                  <a:schemeClr val="tx1"/>
                </a:solidFill>
                <a:latin typeface="Museo Sans 900" pitchFamily="50"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Divider Subtitle</a:t>
            </a:r>
          </a:p>
        </p:txBody>
      </p:sp>
      <p:sp>
        <p:nvSpPr>
          <p:cNvPr id="5" name="TextBox 4"/>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bg1"/>
                </a:solidFill>
                <a:latin typeface="Museo Sans 700" pitchFamily="50" charset="0"/>
              </a:rPr>
              <a:t>‹#›</a:t>
            </a:fld>
            <a:endParaRPr lang="en-US" sz="800">
              <a:solidFill>
                <a:schemeClr val="bg1"/>
              </a:solidFill>
              <a:latin typeface="Museo Sans 700" pitchFamily="50" charset="0"/>
            </a:endParaRPr>
          </a:p>
        </p:txBody>
      </p:sp>
      <p:sp>
        <p:nvSpPr>
          <p:cNvPr id="20" name="Text Placeholder 19"/>
          <p:cNvSpPr>
            <a:spLocks noGrp="1"/>
          </p:cNvSpPr>
          <p:nvPr>
            <p:ph type="body" sz="quarter" idx="10" hasCustomPrompt="1"/>
          </p:nvPr>
        </p:nvSpPr>
        <p:spPr>
          <a:xfrm>
            <a:off x="315383" y="1962151"/>
            <a:ext cx="2319867" cy="2319867"/>
          </a:xfrm>
          <a:prstGeom prst="ellipse">
            <a:avLst/>
          </a:prstGeom>
          <a:noFill/>
          <a:ln w="12700">
            <a:solidFill>
              <a:schemeClr val="accent2"/>
            </a:solidFill>
          </a:ln>
        </p:spPr>
        <p:txBody>
          <a:bodyPr anchor="ctr">
            <a:noAutofit/>
          </a:bodyPr>
          <a:lstStyle>
            <a:lvl1pPr algn="ctr">
              <a:spcBef>
                <a:spcPts val="0"/>
              </a:spcBef>
              <a:defRPr sz="7200">
                <a:solidFill>
                  <a:schemeClr val="accent2"/>
                </a:solidFill>
                <a:latin typeface="Museo Sans 500" pitchFamily="50" charset="0"/>
              </a:defRPr>
            </a:lvl1pPr>
            <a:lvl2pPr algn="ctr">
              <a:defRPr/>
            </a:lvl2pPr>
            <a:lvl3pPr algn="ctr">
              <a:defRPr/>
            </a:lvl3pPr>
            <a:lvl4pPr algn="ctr">
              <a:defRPr/>
            </a:lvl4pPr>
            <a:lvl5pPr algn="ctr">
              <a:defRPr/>
            </a:lvl5pPr>
          </a:lstStyle>
          <a:p>
            <a:pPr lvl="0"/>
            <a:r>
              <a:rPr lang="en-US"/>
              <a:t>##</a:t>
            </a:r>
          </a:p>
        </p:txBody>
      </p:sp>
      <p:grpSp>
        <p:nvGrpSpPr>
          <p:cNvPr id="21" name="Group 7">
            <a:extLst>
              <a:ext uri="{FF2B5EF4-FFF2-40B4-BE49-F238E27FC236}">
                <a16:creationId xmlns:a16="http://schemas.microsoft.com/office/drawing/2014/main" id="{2F4A8B16-F054-8C4B-94E0-FA3FEFAEFCCD}"/>
              </a:ext>
            </a:extLst>
          </p:cNvPr>
          <p:cNvGrpSpPr>
            <a:grpSpLocks noChangeAspect="1"/>
          </p:cNvGrpSpPr>
          <p:nvPr userDrawn="1"/>
        </p:nvGrpSpPr>
        <p:grpSpPr bwMode="auto">
          <a:xfrm>
            <a:off x="10931526" y="6191312"/>
            <a:ext cx="989145" cy="461153"/>
            <a:chOff x="1480" y="968"/>
            <a:chExt cx="2797" cy="1304"/>
          </a:xfrm>
          <a:solidFill>
            <a:schemeClr val="tx1"/>
          </a:solidFill>
        </p:grpSpPr>
        <p:sp>
          <p:nvSpPr>
            <p:cNvPr id="22" name="Freeform 8">
              <a:extLst>
                <a:ext uri="{FF2B5EF4-FFF2-40B4-BE49-F238E27FC236}">
                  <a16:creationId xmlns:a16="http://schemas.microsoft.com/office/drawing/2014/main" id="{CFD1C773-B589-584B-8738-429342D03635}"/>
                </a:ext>
              </a:extLst>
            </p:cNvPr>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9">
              <a:extLst>
                <a:ext uri="{FF2B5EF4-FFF2-40B4-BE49-F238E27FC236}">
                  <a16:creationId xmlns:a16="http://schemas.microsoft.com/office/drawing/2014/main" id="{1B2D27FA-B531-C24B-8CA1-0FB9B2493B38}"/>
                </a:ext>
              </a:extLst>
            </p:cNvPr>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4" name="Freeform 10">
              <a:extLst>
                <a:ext uri="{FF2B5EF4-FFF2-40B4-BE49-F238E27FC236}">
                  <a16:creationId xmlns:a16="http://schemas.microsoft.com/office/drawing/2014/main" id="{8E398C03-51F8-BF41-A930-811952DE1735}"/>
                </a:ext>
              </a:extLst>
            </p:cNvPr>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5" name="Freeform 11">
              <a:extLst>
                <a:ext uri="{FF2B5EF4-FFF2-40B4-BE49-F238E27FC236}">
                  <a16:creationId xmlns:a16="http://schemas.microsoft.com/office/drawing/2014/main" id="{2A9F9DD1-5BF8-B848-98D3-3EB1AFF7F2EC}"/>
                </a:ext>
              </a:extLst>
            </p:cNvPr>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6" name="Freeform 12">
              <a:extLst>
                <a:ext uri="{FF2B5EF4-FFF2-40B4-BE49-F238E27FC236}">
                  <a16:creationId xmlns:a16="http://schemas.microsoft.com/office/drawing/2014/main" id="{1A1B0C12-EDFE-184D-B7F8-A76AC745E184}"/>
                </a:ext>
              </a:extLst>
            </p:cNvPr>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13">
              <a:extLst>
                <a:ext uri="{FF2B5EF4-FFF2-40B4-BE49-F238E27FC236}">
                  <a16:creationId xmlns:a16="http://schemas.microsoft.com/office/drawing/2014/main" id="{B9797F81-50B3-C14A-949C-6EAFB5F1BE0D}"/>
                </a:ext>
              </a:extLst>
            </p:cNvPr>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4">
              <a:extLst>
                <a:ext uri="{FF2B5EF4-FFF2-40B4-BE49-F238E27FC236}">
                  <a16:creationId xmlns:a16="http://schemas.microsoft.com/office/drawing/2014/main" id="{4CFA99FA-D012-5543-88BF-869E0A48C273}"/>
                </a:ext>
              </a:extLst>
            </p:cNvPr>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15">
              <a:extLst>
                <a:ext uri="{FF2B5EF4-FFF2-40B4-BE49-F238E27FC236}">
                  <a16:creationId xmlns:a16="http://schemas.microsoft.com/office/drawing/2014/main" id="{C70D03C2-5982-E249-A04A-FC29C58790DC}"/>
                </a:ext>
              </a:extLst>
            </p:cNvPr>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6">
              <a:extLst>
                <a:ext uri="{FF2B5EF4-FFF2-40B4-BE49-F238E27FC236}">
                  <a16:creationId xmlns:a16="http://schemas.microsoft.com/office/drawing/2014/main" id="{2A0096C8-6802-B441-9CAD-08C00CB63F4F}"/>
                </a:ext>
              </a:extLst>
            </p:cNvPr>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7">
              <a:extLst>
                <a:ext uri="{FF2B5EF4-FFF2-40B4-BE49-F238E27FC236}">
                  <a16:creationId xmlns:a16="http://schemas.microsoft.com/office/drawing/2014/main" id="{2C2C2A76-0C86-1C4A-A4EF-6D844312097C}"/>
                </a:ext>
              </a:extLst>
            </p:cNvPr>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8">
              <a:extLst>
                <a:ext uri="{FF2B5EF4-FFF2-40B4-BE49-F238E27FC236}">
                  <a16:creationId xmlns:a16="http://schemas.microsoft.com/office/drawing/2014/main" id="{66ECF3D0-C80A-654B-9076-74F8D046A302}"/>
                </a:ext>
              </a:extLst>
            </p:cNvPr>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9">
              <a:extLst>
                <a:ext uri="{FF2B5EF4-FFF2-40B4-BE49-F238E27FC236}">
                  <a16:creationId xmlns:a16="http://schemas.microsoft.com/office/drawing/2014/main" id="{2B7ACA9B-55D8-6D4F-B4CA-950DD521068A}"/>
                </a:ext>
              </a:extLst>
            </p:cNvPr>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4" name="Freeform 20">
              <a:extLst>
                <a:ext uri="{FF2B5EF4-FFF2-40B4-BE49-F238E27FC236}">
                  <a16:creationId xmlns:a16="http://schemas.microsoft.com/office/drawing/2014/main" id="{48D883DD-F34E-F349-93AB-C6149BE0AE2D}"/>
                </a:ext>
              </a:extLst>
            </p:cNvPr>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404843477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Section Divider - Mint &amp; Nav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59245" y="2687940"/>
            <a:ext cx="8566996" cy="517064"/>
          </a:xfrm>
        </p:spPr>
        <p:txBody>
          <a:bodyPr anchor="b"/>
          <a:lstStyle>
            <a:lvl1pPr algn="l">
              <a:defRPr sz="3733" b="1" cap="none" baseline="0">
                <a:solidFill>
                  <a:schemeClr val="bg1"/>
                </a:solidFill>
                <a:latin typeface="+mn-lt"/>
              </a:defRPr>
            </a:lvl1pPr>
          </a:lstStyle>
          <a:p>
            <a:r>
              <a:rPr lang="en-US"/>
              <a:t>Divider Title</a:t>
            </a:r>
          </a:p>
        </p:txBody>
      </p:sp>
      <p:sp>
        <p:nvSpPr>
          <p:cNvPr id="3" name="Text Placeholder 2"/>
          <p:cNvSpPr>
            <a:spLocks noGrp="1"/>
          </p:cNvSpPr>
          <p:nvPr>
            <p:ph type="body" idx="1" hasCustomPrompt="1"/>
          </p:nvPr>
        </p:nvSpPr>
        <p:spPr>
          <a:xfrm>
            <a:off x="3256069" y="3287029"/>
            <a:ext cx="8580331" cy="369332"/>
          </a:xfrm>
          <a:prstGeom prst="rect">
            <a:avLst/>
          </a:prstGeom>
        </p:spPr>
        <p:txBody>
          <a:bodyPr anchor="t"/>
          <a:lstStyle>
            <a:lvl1pPr marL="0" indent="0">
              <a:buNone/>
              <a:defRPr sz="1867">
                <a:solidFill>
                  <a:schemeClr val="bg1"/>
                </a:solidFill>
                <a:latin typeface="Museo Sans 900" pitchFamily="50"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Divider Subtitle</a:t>
            </a:r>
          </a:p>
        </p:txBody>
      </p:sp>
      <p:sp>
        <p:nvSpPr>
          <p:cNvPr id="5" name="TextBox 4"/>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bg1"/>
                </a:solidFill>
                <a:latin typeface="Museo Sans 700" pitchFamily="50" charset="0"/>
              </a:rPr>
              <a:t>‹#›</a:t>
            </a:fld>
            <a:endParaRPr lang="en-US" sz="800">
              <a:solidFill>
                <a:schemeClr val="bg1"/>
              </a:solidFill>
              <a:latin typeface="Museo Sans 700" pitchFamily="50" charset="0"/>
            </a:endParaRPr>
          </a:p>
        </p:txBody>
      </p:sp>
      <p:grpSp>
        <p:nvGrpSpPr>
          <p:cNvPr id="6" name="Group 7"/>
          <p:cNvGrpSpPr>
            <a:grpSpLocks noChangeAspect="1"/>
          </p:cNvGrpSpPr>
          <p:nvPr userDrawn="1"/>
        </p:nvGrpSpPr>
        <p:grpSpPr bwMode="auto">
          <a:xfrm>
            <a:off x="10931526" y="6191312"/>
            <a:ext cx="989145" cy="461153"/>
            <a:chOff x="1480" y="968"/>
            <a:chExt cx="2797" cy="1304"/>
          </a:xfrm>
          <a:solidFill>
            <a:schemeClr val="bg1"/>
          </a:solidFill>
        </p:grpSpPr>
        <p:sp>
          <p:nvSpPr>
            <p:cNvPr id="7"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8"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9"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0"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0" name="Text Placeholder 19"/>
          <p:cNvSpPr>
            <a:spLocks noGrp="1"/>
          </p:cNvSpPr>
          <p:nvPr>
            <p:ph type="body" sz="quarter" idx="10" hasCustomPrompt="1"/>
          </p:nvPr>
        </p:nvSpPr>
        <p:spPr>
          <a:xfrm>
            <a:off x="315383" y="1962151"/>
            <a:ext cx="2319867" cy="2319867"/>
          </a:xfrm>
          <a:prstGeom prst="ellipse">
            <a:avLst/>
          </a:prstGeom>
          <a:solidFill>
            <a:schemeClr val="accent6"/>
          </a:solidFill>
        </p:spPr>
        <p:txBody>
          <a:bodyPr anchor="ctr">
            <a:noAutofit/>
          </a:bodyPr>
          <a:lstStyle>
            <a:lvl1pPr algn="ctr">
              <a:spcBef>
                <a:spcPts val="0"/>
              </a:spcBef>
              <a:defRPr sz="7200">
                <a:solidFill>
                  <a:schemeClr val="bg1"/>
                </a:solidFill>
                <a:latin typeface="Museo Sans 500" pitchFamily="50" charset="0"/>
              </a:defRPr>
            </a:lvl1pPr>
            <a:lvl2pPr algn="ctr">
              <a:defRPr/>
            </a:lvl2pPr>
            <a:lvl3pPr algn="ctr">
              <a:defRPr/>
            </a:lvl3pPr>
            <a:lvl4pPr algn="ctr">
              <a:defRPr/>
            </a:lvl4pPr>
            <a:lvl5pPr algn="ctr">
              <a:defRPr/>
            </a:lvl5pPr>
          </a:lstStyle>
          <a:p>
            <a:pPr lvl="0"/>
            <a:r>
              <a:rPr lang="en-US"/>
              <a:t>##</a:t>
            </a:r>
          </a:p>
        </p:txBody>
      </p:sp>
    </p:spTree>
    <p:extLst>
      <p:ext uri="{BB962C8B-B14F-4D97-AF65-F5344CB8AC3E}">
        <p14:creationId xmlns:p14="http://schemas.microsoft.com/office/powerpoint/2010/main" val="20203179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Section Divider - Mint &amp;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59245" y="2687940"/>
            <a:ext cx="8566996" cy="517064"/>
          </a:xfrm>
        </p:spPr>
        <p:txBody>
          <a:bodyPr anchor="b"/>
          <a:lstStyle>
            <a:lvl1pPr algn="l">
              <a:defRPr sz="3733" b="1" cap="none" baseline="0">
                <a:solidFill>
                  <a:schemeClr val="tx1"/>
                </a:solidFill>
                <a:latin typeface="+mn-lt"/>
              </a:defRPr>
            </a:lvl1pPr>
          </a:lstStyle>
          <a:p>
            <a:r>
              <a:rPr lang="en-US"/>
              <a:t>Divider Title</a:t>
            </a:r>
          </a:p>
        </p:txBody>
      </p:sp>
      <p:sp>
        <p:nvSpPr>
          <p:cNvPr id="3" name="Text Placeholder 2"/>
          <p:cNvSpPr>
            <a:spLocks noGrp="1"/>
          </p:cNvSpPr>
          <p:nvPr>
            <p:ph type="body" idx="1" hasCustomPrompt="1"/>
          </p:nvPr>
        </p:nvSpPr>
        <p:spPr>
          <a:xfrm>
            <a:off x="3256069" y="3287029"/>
            <a:ext cx="8580331" cy="369332"/>
          </a:xfrm>
          <a:prstGeom prst="rect">
            <a:avLst/>
          </a:prstGeom>
        </p:spPr>
        <p:txBody>
          <a:bodyPr anchor="t"/>
          <a:lstStyle>
            <a:lvl1pPr marL="0" indent="0">
              <a:buNone/>
              <a:defRPr sz="1867">
                <a:solidFill>
                  <a:schemeClr val="tx1"/>
                </a:solidFill>
                <a:latin typeface="Museo Sans 900" pitchFamily="50"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Divider Subtitle</a:t>
            </a:r>
          </a:p>
        </p:txBody>
      </p:sp>
      <p:sp>
        <p:nvSpPr>
          <p:cNvPr id="5" name="TextBox 4"/>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bg1"/>
                </a:solidFill>
                <a:latin typeface="Museo Sans 700" pitchFamily="50" charset="0"/>
              </a:rPr>
              <a:t>‹#›</a:t>
            </a:fld>
            <a:endParaRPr lang="en-US" sz="800">
              <a:solidFill>
                <a:schemeClr val="bg1"/>
              </a:solidFill>
              <a:latin typeface="Museo Sans 700" pitchFamily="50" charset="0"/>
            </a:endParaRPr>
          </a:p>
        </p:txBody>
      </p:sp>
      <p:sp>
        <p:nvSpPr>
          <p:cNvPr id="20" name="Text Placeholder 19"/>
          <p:cNvSpPr>
            <a:spLocks noGrp="1"/>
          </p:cNvSpPr>
          <p:nvPr>
            <p:ph type="body" sz="quarter" idx="10" hasCustomPrompt="1"/>
          </p:nvPr>
        </p:nvSpPr>
        <p:spPr>
          <a:xfrm>
            <a:off x="315383" y="1962151"/>
            <a:ext cx="2319867" cy="2319867"/>
          </a:xfrm>
          <a:prstGeom prst="ellipse">
            <a:avLst/>
          </a:prstGeom>
          <a:noFill/>
          <a:ln w="12700">
            <a:solidFill>
              <a:schemeClr val="accent1"/>
            </a:solidFill>
          </a:ln>
        </p:spPr>
        <p:txBody>
          <a:bodyPr anchor="ctr">
            <a:noAutofit/>
          </a:bodyPr>
          <a:lstStyle>
            <a:lvl1pPr algn="ctr">
              <a:spcBef>
                <a:spcPts val="0"/>
              </a:spcBef>
              <a:defRPr sz="7200">
                <a:solidFill>
                  <a:schemeClr val="accent1"/>
                </a:solidFill>
                <a:latin typeface="Museo Sans 500" pitchFamily="50" charset="0"/>
              </a:defRPr>
            </a:lvl1pPr>
            <a:lvl2pPr algn="ctr">
              <a:defRPr/>
            </a:lvl2pPr>
            <a:lvl3pPr algn="ctr">
              <a:defRPr/>
            </a:lvl3pPr>
            <a:lvl4pPr algn="ctr">
              <a:defRPr/>
            </a:lvl4pPr>
            <a:lvl5pPr algn="ctr">
              <a:defRPr/>
            </a:lvl5pPr>
          </a:lstStyle>
          <a:p>
            <a:pPr lvl="0"/>
            <a:r>
              <a:rPr lang="en-US"/>
              <a:t>##</a:t>
            </a:r>
          </a:p>
        </p:txBody>
      </p:sp>
      <p:grpSp>
        <p:nvGrpSpPr>
          <p:cNvPr id="21" name="Group 7">
            <a:extLst>
              <a:ext uri="{FF2B5EF4-FFF2-40B4-BE49-F238E27FC236}">
                <a16:creationId xmlns:a16="http://schemas.microsoft.com/office/drawing/2014/main" id="{2F4A8B16-F054-8C4B-94E0-FA3FEFAEFCCD}"/>
              </a:ext>
            </a:extLst>
          </p:cNvPr>
          <p:cNvGrpSpPr>
            <a:grpSpLocks noChangeAspect="1"/>
          </p:cNvGrpSpPr>
          <p:nvPr userDrawn="1"/>
        </p:nvGrpSpPr>
        <p:grpSpPr bwMode="auto">
          <a:xfrm>
            <a:off x="10931526" y="6191312"/>
            <a:ext cx="989145" cy="461153"/>
            <a:chOff x="1480" y="968"/>
            <a:chExt cx="2797" cy="1304"/>
          </a:xfrm>
          <a:solidFill>
            <a:schemeClr val="tx1"/>
          </a:solidFill>
        </p:grpSpPr>
        <p:sp>
          <p:nvSpPr>
            <p:cNvPr id="22" name="Freeform 8">
              <a:extLst>
                <a:ext uri="{FF2B5EF4-FFF2-40B4-BE49-F238E27FC236}">
                  <a16:creationId xmlns:a16="http://schemas.microsoft.com/office/drawing/2014/main" id="{CFD1C773-B589-584B-8738-429342D03635}"/>
                </a:ext>
              </a:extLst>
            </p:cNvPr>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9">
              <a:extLst>
                <a:ext uri="{FF2B5EF4-FFF2-40B4-BE49-F238E27FC236}">
                  <a16:creationId xmlns:a16="http://schemas.microsoft.com/office/drawing/2014/main" id="{1B2D27FA-B531-C24B-8CA1-0FB9B2493B38}"/>
                </a:ext>
              </a:extLst>
            </p:cNvPr>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4" name="Freeform 10">
              <a:extLst>
                <a:ext uri="{FF2B5EF4-FFF2-40B4-BE49-F238E27FC236}">
                  <a16:creationId xmlns:a16="http://schemas.microsoft.com/office/drawing/2014/main" id="{8E398C03-51F8-BF41-A930-811952DE1735}"/>
                </a:ext>
              </a:extLst>
            </p:cNvPr>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5" name="Freeform 11">
              <a:extLst>
                <a:ext uri="{FF2B5EF4-FFF2-40B4-BE49-F238E27FC236}">
                  <a16:creationId xmlns:a16="http://schemas.microsoft.com/office/drawing/2014/main" id="{2A9F9DD1-5BF8-B848-98D3-3EB1AFF7F2EC}"/>
                </a:ext>
              </a:extLst>
            </p:cNvPr>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6" name="Freeform 12">
              <a:extLst>
                <a:ext uri="{FF2B5EF4-FFF2-40B4-BE49-F238E27FC236}">
                  <a16:creationId xmlns:a16="http://schemas.microsoft.com/office/drawing/2014/main" id="{1A1B0C12-EDFE-184D-B7F8-A76AC745E184}"/>
                </a:ext>
              </a:extLst>
            </p:cNvPr>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13">
              <a:extLst>
                <a:ext uri="{FF2B5EF4-FFF2-40B4-BE49-F238E27FC236}">
                  <a16:creationId xmlns:a16="http://schemas.microsoft.com/office/drawing/2014/main" id="{B9797F81-50B3-C14A-949C-6EAFB5F1BE0D}"/>
                </a:ext>
              </a:extLst>
            </p:cNvPr>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4">
              <a:extLst>
                <a:ext uri="{FF2B5EF4-FFF2-40B4-BE49-F238E27FC236}">
                  <a16:creationId xmlns:a16="http://schemas.microsoft.com/office/drawing/2014/main" id="{4CFA99FA-D012-5543-88BF-869E0A48C273}"/>
                </a:ext>
              </a:extLst>
            </p:cNvPr>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15">
              <a:extLst>
                <a:ext uri="{FF2B5EF4-FFF2-40B4-BE49-F238E27FC236}">
                  <a16:creationId xmlns:a16="http://schemas.microsoft.com/office/drawing/2014/main" id="{C70D03C2-5982-E249-A04A-FC29C58790DC}"/>
                </a:ext>
              </a:extLst>
            </p:cNvPr>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6">
              <a:extLst>
                <a:ext uri="{FF2B5EF4-FFF2-40B4-BE49-F238E27FC236}">
                  <a16:creationId xmlns:a16="http://schemas.microsoft.com/office/drawing/2014/main" id="{2A0096C8-6802-B441-9CAD-08C00CB63F4F}"/>
                </a:ext>
              </a:extLst>
            </p:cNvPr>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7">
              <a:extLst>
                <a:ext uri="{FF2B5EF4-FFF2-40B4-BE49-F238E27FC236}">
                  <a16:creationId xmlns:a16="http://schemas.microsoft.com/office/drawing/2014/main" id="{2C2C2A76-0C86-1C4A-A4EF-6D844312097C}"/>
                </a:ext>
              </a:extLst>
            </p:cNvPr>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8">
              <a:extLst>
                <a:ext uri="{FF2B5EF4-FFF2-40B4-BE49-F238E27FC236}">
                  <a16:creationId xmlns:a16="http://schemas.microsoft.com/office/drawing/2014/main" id="{66ECF3D0-C80A-654B-9076-74F8D046A302}"/>
                </a:ext>
              </a:extLst>
            </p:cNvPr>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9">
              <a:extLst>
                <a:ext uri="{FF2B5EF4-FFF2-40B4-BE49-F238E27FC236}">
                  <a16:creationId xmlns:a16="http://schemas.microsoft.com/office/drawing/2014/main" id="{2B7ACA9B-55D8-6D4F-B4CA-950DD521068A}"/>
                </a:ext>
              </a:extLst>
            </p:cNvPr>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4" name="Freeform 20">
              <a:extLst>
                <a:ext uri="{FF2B5EF4-FFF2-40B4-BE49-F238E27FC236}">
                  <a16:creationId xmlns:a16="http://schemas.microsoft.com/office/drawing/2014/main" id="{48D883DD-F34E-F349-93AB-C6149BE0AE2D}"/>
                </a:ext>
              </a:extLst>
            </p:cNvPr>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253370606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Section Divider - White &amp; Navy">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59245" y="2687940"/>
            <a:ext cx="8566996" cy="517064"/>
          </a:xfrm>
        </p:spPr>
        <p:txBody>
          <a:bodyPr anchor="b"/>
          <a:lstStyle>
            <a:lvl1pPr algn="l">
              <a:defRPr sz="3733" b="1" cap="none" baseline="0">
                <a:solidFill>
                  <a:schemeClr val="bg1"/>
                </a:solidFill>
                <a:latin typeface="+mn-lt"/>
              </a:defRPr>
            </a:lvl1pPr>
          </a:lstStyle>
          <a:p>
            <a:r>
              <a:rPr lang="en-US"/>
              <a:t>Divider Title</a:t>
            </a:r>
          </a:p>
        </p:txBody>
      </p:sp>
      <p:sp>
        <p:nvSpPr>
          <p:cNvPr id="3" name="Text Placeholder 2"/>
          <p:cNvSpPr>
            <a:spLocks noGrp="1"/>
          </p:cNvSpPr>
          <p:nvPr>
            <p:ph type="body" idx="1" hasCustomPrompt="1"/>
          </p:nvPr>
        </p:nvSpPr>
        <p:spPr>
          <a:xfrm>
            <a:off x="3256069" y="3287029"/>
            <a:ext cx="8580331" cy="369332"/>
          </a:xfrm>
          <a:prstGeom prst="rect">
            <a:avLst/>
          </a:prstGeom>
        </p:spPr>
        <p:txBody>
          <a:bodyPr anchor="t"/>
          <a:lstStyle>
            <a:lvl1pPr marL="0" indent="0">
              <a:buNone/>
              <a:defRPr sz="1867">
                <a:solidFill>
                  <a:schemeClr val="bg1"/>
                </a:solidFill>
                <a:latin typeface="Museo Sans 900" pitchFamily="50"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Divider Subtitle</a:t>
            </a:r>
          </a:p>
        </p:txBody>
      </p:sp>
      <p:sp>
        <p:nvSpPr>
          <p:cNvPr id="5" name="TextBox 4"/>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bg1"/>
                </a:solidFill>
                <a:latin typeface="Museo Sans 700" pitchFamily="50" charset="0"/>
              </a:rPr>
              <a:t>‹#›</a:t>
            </a:fld>
            <a:endParaRPr lang="en-US" sz="800">
              <a:solidFill>
                <a:schemeClr val="bg1"/>
              </a:solidFill>
              <a:latin typeface="Museo Sans 700" pitchFamily="50" charset="0"/>
            </a:endParaRPr>
          </a:p>
        </p:txBody>
      </p:sp>
      <p:grpSp>
        <p:nvGrpSpPr>
          <p:cNvPr id="6" name="Group 7"/>
          <p:cNvGrpSpPr>
            <a:grpSpLocks noChangeAspect="1"/>
          </p:cNvGrpSpPr>
          <p:nvPr userDrawn="1"/>
        </p:nvGrpSpPr>
        <p:grpSpPr bwMode="auto">
          <a:xfrm>
            <a:off x="10931526" y="6191312"/>
            <a:ext cx="989145" cy="461153"/>
            <a:chOff x="1480" y="968"/>
            <a:chExt cx="2797" cy="1304"/>
          </a:xfrm>
          <a:solidFill>
            <a:schemeClr val="bg1"/>
          </a:solidFill>
        </p:grpSpPr>
        <p:sp>
          <p:nvSpPr>
            <p:cNvPr id="7"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8"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9"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0"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0" name="Text Placeholder 19"/>
          <p:cNvSpPr>
            <a:spLocks noGrp="1"/>
          </p:cNvSpPr>
          <p:nvPr>
            <p:ph type="body" sz="quarter" idx="10" hasCustomPrompt="1"/>
          </p:nvPr>
        </p:nvSpPr>
        <p:spPr>
          <a:xfrm>
            <a:off x="315383" y="1962151"/>
            <a:ext cx="2319867" cy="2319867"/>
          </a:xfrm>
          <a:prstGeom prst="ellipse">
            <a:avLst/>
          </a:prstGeom>
          <a:noFill/>
          <a:ln w="12700">
            <a:solidFill>
              <a:schemeClr val="bg1"/>
            </a:solidFill>
          </a:ln>
        </p:spPr>
        <p:txBody>
          <a:bodyPr anchor="ctr">
            <a:noAutofit/>
          </a:bodyPr>
          <a:lstStyle>
            <a:lvl1pPr algn="ctr">
              <a:spcBef>
                <a:spcPts val="0"/>
              </a:spcBef>
              <a:defRPr sz="7200">
                <a:solidFill>
                  <a:schemeClr val="bg1"/>
                </a:solidFill>
                <a:latin typeface="Museo Sans 500" pitchFamily="50" charset="0"/>
              </a:defRPr>
            </a:lvl1pPr>
            <a:lvl2pPr algn="ctr">
              <a:defRPr/>
            </a:lvl2pPr>
            <a:lvl3pPr algn="ctr">
              <a:defRPr/>
            </a:lvl3pPr>
            <a:lvl4pPr algn="ctr">
              <a:defRPr/>
            </a:lvl4pPr>
            <a:lvl5pPr algn="ctr">
              <a:defRPr/>
            </a:lvl5pPr>
          </a:lstStyle>
          <a:p>
            <a:pPr lvl="0"/>
            <a:r>
              <a:rPr lang="en-US"/>
              <a:t>##</a:t>
            </a:r>
          </a:p>
        </p:txBody>
      </p:sp>
    </p:spTree>
    <p:extLst>
      <p:ext uri="{BB962C8B-B14F-4D97-AF65-F5344CB8AC3E}">
        <p14:creationId xmlns:p14="http://schemas.microsoft.com/office/powerpoint/2010/main" val="34794536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Section Divider - Navy &amp; White">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59245" y="2687940"/>
            <a:ext cx="8566996" cy="517064"/>
          </a:xfrm>
        </p:spPr>
        <p:txBody>
          <a:bodyPr anchor="b"/>
          <a:lstStyle>
            <a:lvl1pPr algn="l">
              <a:defRPr sz="3733" b="1" cap="none" baseline="0">
                <a:solidFill>
                  <a:schemeClr val="tx1"/>
                </a:solidFill>
                <a:latin typeface="+mn-lt"/>
              </a:defRPr>
            </a:lvl1pPr>
          </a:lstStyle>
          <a:p>
            <a:r>
              <a:rPr lang="en-US"/>
              <a:t>Divider Title</a:t>
            </a:r>
          </a:p>
        </p:txBody>
      </p:sp>
      <p:sp>
        <p:nvSpPr>
          <p:cNvPr id="3" name="Text Placeholder 2"/>
          <p:cNvSpPr>
            <a:spLocks noGrp="1"/>
          </p:cNvSpPr>
          <p:nvPr>
            <p:ph type="body" idx="1" hasCustomPrompt="1"/>
          </p:nvPr>
        </p:nvSpPr>
        <p:spPr>
          <a:xfrm>
            <a:off x="3256069" y="3287029"/>
            <a:ext cx="8580331" cy="369332"/>
          </a:xfrm>
          <a:prstGeom prst="rect">
            <a:avLst/>
          </a:prstGeom>
        </p:spPr>
        <p:txBody>
          <a:bodyPr anchor="t"/>
          <a:lstStyle>
            <a:lvl1pPr marL="0" indent="0">
              <a:buNone/>
              <a:defRPr sz="1867">
                <a:solidFill>
                  <a:schemeClr val="tx1"/>
                </a:solidFill>
                <a:latin typeface="Museo Sans 900" pitchFamily="50" charset="0"/>
              </a:defRPr>
            </a:lvl1pPr>
            <a:lvl2pPr marL="609585" indent="0">
              <a:buNone/>
              <a:defRPr sz="2400">
                <a:solidFill>
                  <a:schemeClr val="tx1">
                    <a:tint val="75000"/>
                  </a:schemeClr>
                </a:solidFill>
              </a:defRPr>
            </a:lvl2pPr>
            <a:lvl3pPr marL="1219170" indent="0">
              <a:buNone/>
              <a:defRPr sz="2133">
                <a:solidFill>
                  <a:schemeClr val="tx1">
                    <a:tint val="75000"/>
                  </a:schemeClr>
                </a:solidFill>
              </a:defRPr>
            </a:lvl3pPr>
            <a:lvl4pPr marL="1828754" indent="0">
              <a:buNone/>
              <a:defRPr sz="1867">
                <a:solidFill>
                  <a:schemeClr val="tx1">
                    <a:tint val="75000"/>
                  </a:schemeClr>
                </a:solidFill>
              </a:defRPr>
            </a:lvl4pPr>
            <a:lvl5pPr marL="2438339" indent="0">
              <a:buNone/>
              <a:defRPr sz="1867">
                <a:solidFill>
                  <a:schemeClr val="tx1">
                    <a:tint val="75000"/>
                  </a:schemeClr>
                </a:solidFill>
              </a:defRPr>
            </a:lvl5pPr>
            <a:lvl6pPr marL="3047924" indent="0">
              <a:buNone/>
              <a:defRPr sz="1867">
                <a:solidFill>
                  <a:schemeClr val="tx1">
                    <a:tint val="75000"/>
                  </a:schemeClr>
                </a:solidFill>
              </a:defRPr>
            </a:lvl6pPr>
            <a:lvl7pPr marL="3657509" indent="0">
              <a:buNone/>
              <a:defRPr sz="1867">
                <a:solidFill>
                  <a:schemeClr val="tx1">
                    <a:tint val="75000"/>
                  </a:schemeClr>
                </a:solidFill>
              </a:defRPr>
            </a:lvl7pPr>
            <a:lvl8pPr marL="4267093" indent="0">
              <a:buNone/>
              <a:defRPr sz="1867">
                <a:solidFill>
                  <a:schemeClr val="tx1">
                    <a:tint val="75000"/>
                  </a:schemeClr>
                </a:solidFill>
              </a:defRPr>
            </a:lvl8pPr>
            <a:lvl9pPr marL="4876678" indent="0">
              <a:buNone/>
              <a:defRPr sz="1867">
                <a:solidFill>
                  <a:schemeClr val="tx1">
                    <a:tint val="75000"/>
                  </a:schemeClr>
                </a:solidFill>
              </a:defRPr>
            </a:lvl9pPr>
          </a:lstStyle>
          <a:p>
            <a:pPr lvl="0"/>
            <a:r>
              <a:rPr lang="en-US"/>
              <a:t>Divider Subtitle</a:t>
            </a:r>
          </a:p>
        </p:txBody>
      </p:sp>
      <p:sp>
        <p:nvSpPr>
          <p:cNvPr id="5" name="TextBox 4"/>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bg1"/>
                </a:solidFill>
                <a:latin typeface="Museo Sans 700" pitchFamily="50" charset="0"/>
              </a:rPr>
              <a:t>‹#›</a:t>
            </a:fld>
            <a:endParaRPr lang="en-US" sz="800">
              <a:solidFill>
                <a:schemeClr val="bg1"/>
              </a:solidFill>
              <a:latin typeface="Museo Sans 700" pitchFamily="50" charset="0"/>
            </a:endParaRPr>
          </a:p>
        </p:txBody>
      </p:sp>
      <p:sp>
        <p:nvSpPr>
          <p:cNvPr id="20" name="Text Placeholder 19"/>
          <p:cNvSpPr>
            <a:spLocks noGrp="1"/>
          </p:cNvSpPr>
          <p:nvPr>
            <p:ph type="body" sz="quarter" idx="10" hasCustomPrompt="1"/>
          </p:nvPr>
        </p:nvSpPr>
        <p:spPr>
          <a:xfrm>
            <a:off x="315383" y="1962151"/>
            <a:ext cx="2319867" cy="2319867"/>
          </a:xfrm>
          <a:prstGeom prst="ellipse">
            <a:avLst/>
          </a:prstGeom>
          <a:noFill/>
          <a:ln w="12700">
            <a:solidFill>
              <a:schemeClr val="tx1"/>
            </a:solidFill>
          </a:ln>
        </p:spPr>
        <p:txBody>
          <a:bodyPr anchor="ctr">
            <a:noAutofit/>
          </a:bodyPr>
          <a:lstStyle>
            <a:lvl1pPr algn="ctr">
              <a:spcBef>
                <a:spcPts val="0"/>
              </a:spcBef>
              <a:defRPr sz="7200">
                <a:solidFill>
                  <a:schemeClr val="tx1"/>
                </a:solidFill>
                <a:latin typeface="Museo Sans 500" pitchFamily="50" charset="0"/>
              </a:defRPr>
            </a:lvl1pPr>
            <a:lvl2pPr algn="ctr">
              <a:defRPr/>
            </a:lvl2pPr>
            <a:lvl3pPr algn="ctr">
              <a:defRPr/>
            </a:lvl3pPr>
            <a:lvl4pPr algn="ctr">
              <a:defRPr/>
            </a:lvl4pPr>
            <a:lvl5pPr algn="ctr">
              <a:defRPr/>
            </a:lvl5pPr>
          </a:lstStyle>
          <a:p>
            <a:pPr lvl="0"/>
            <a:r>
              <a:rPr lang="en-US"/>
              <a:t>##</a:t>
            </a:r>
          </a:p>
        </p:txBody>
      </p:sp>
      <p:grpSp>
        <p:nvGrpSpPr>
          <p:cNvPr id="21" name="Group 7">
            <a:extLst>
              <a:ext uri="{FF2B5EF4-FFF2-40B4-BE49-F238E27FC236}">
                <a16:creationId xmlns:a16="http://schemas.microsoft.com/office/drawing/2014/main" id="{2F4A8B16-F054-8C4B-94E0-FA3FEFAEFCCD}"/>
              </a:ext>
            </a:extLst>
          </p:cNvPr>
          <p:cNvGrpSpPr>
            <a:grpSpLocks noChangeAspect="1"/>
          </p:cNvGrpSpPr>
          <p:nvPr userDrawn="1"/>
        </p:nvGrpSpPr>
        <p:grpSpPr bwMode="auto">
          <a:xfrm>
            <a:off x="10931526" y="6191312"/>
            <a:ext cx="989145" cy="461153"/>
            <a:chOff x="1480" y="968"/>
            <a:chExt cx="2797" cy="1304"/>
          </a:xfrm>
          <a:solidFill>
            <a:schemeClr val="tx1"/>
          </a:solidFill>
        </p:grpSpPr>
        <p:sp>
          <p:nvSpPr>
            <p:cNvPr id="22" name="Freeform 8">
              <a:extLst>
                <a:ext uri="{FF2B5EF4-FFF2-40B4-BE49-F238E27FC236}">
                  <a16:creationId xmlns:a16="http://schemas.microsoft.com/office/drawing/2014/main" id="{CFD1C773-B589-584B-8738-429342D03635}"/>
                </a:ext>
              </a:extLst>
            </p:cNvPr>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9">
              <a:extLst>
                <a:ext uri="{FF2B5EF4-FFF2-40B4-BE49-F238E27FC236}">
                  <a16:creationId xmlns:a16="http://schemas.microsoft.com/office/drawing/2014/main" id="{1B2D27FA-B531-C24B-8CA1-0FB9B2493B38}"/>
                </a:ext>
              </a:extLst>
            </p:cNvPr>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4" name="Freeform 10">
              <a:extLst>
                <a:ext uri="{FF2B5EF4-FFF2-40B4-BE49-F238E27FC236}">
                  <a16:creationId xmlns:a16="http://schemas.microsoft.com/office/drawing/2014/main" id="{8E398C03-51F8-BF41-A930-811952DE1735}"/>
                </a:ext>
              </a:extLst>
            </p:cNvPr>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5" name="Freeform 11">
              <a:extLst>
                <a:ext uri="{FF2B5EF4-FFF2-40B4-BE49-F238E27FC236}">
                  <a16:creationId xmlns:a16="http://schemas.microsoft.com/office/drawing/2014/main" id="{2A9F9DD1-5BF8-B848-98D3-3EB1AFF7F2EC}"/>
                </a:ext>
              </a:extLst>
            </p:cNvPr>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6" name="Freeform 12">
              <a:extLst>
                <a:ext uri="{FF2B5EF4-FFF2-40B4-BE49-F238E27FC236}">
                  <a16:creationId xmlns:a16="http://schemas.microsoft.com/office/drawing/2014/main" id="{1A1B0C12-EDFE-184D-B7F8-A76AC745E184}"/>
                </a:ext>
              </a:extLst>
            </p:cNvPr>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13">
              <a:extLst>
                <a:ext uri="{FF2B5EF4-FFF2-40B4-BE49-F238E27FC236}">
                  <a16:creationId xmlns:a16="http://schemas.microsoft.com/office/drawing/2014/main" id="{B9797F81-50B3-C14A-949C-6EAFB5F1BE0D}"/>
                </a:ext>
              </a:extLst>
            </p:cNvPr>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4">
              <a:extLst>
                <a:ext uri="{FF2B5EF4-FFF2-40B4-BE49-F238E27FC236}">
                  <a16:creationId xmlns:a16="http://schemas.microsoft.com/office/drawing/2014/main" id="{4CFA99FA-D012-5543-88BF-869E0A48C273}"/>
                </a:ext>
              </a:extLst>
            </p:cNvPr>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15">
              <a:extLst>
                <a:ext uri="{FF2B5EF4-FFF2-40B4-BE49-F238E27FC236}">
                  <a16:creationId xmlns:a16="http://schemas.microsoft.com/office/drawing/2014/main" id="{C70D03C2-5982-E249-A04A-FC29C58790DC}"/>
                </a:ext>
              </a:extLst>
            </p:cNvPr>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6">
              <a:extLst>
                <a:ext uri="{FF2B5EF4-FFF2-40B4-BE49-F238E27FC236}">
                  <a16:creationId xmlns:a16="http://schemas.microsoft.com/office/drawing/2014/main" id="{2A0096C8-6802-B441-9CAD-08C00CB63F4F}"/>
                </a:ext>
              </a:extLst>
            </p:cNvPr>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7">
              <a:extLst>
                <a:ext uri="{FF2B5EF4-FFF2-40B4-BE49-F238E27FC236}">
                  <a16:creationId xmlns:a16="http://schemas.microsoft.com/office/drawing/2014/main" id="{2C2C2A76-0C86-1C4A-A4EF-6D844312097C}"/>
                </a:ext>
              </a:extLst>
            </p:cNvPr>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8">
              <a:extLst>
                <a:ext uri="{FF2B5EF4-FFF2-40B4-BE49-F238E27FC236}">
                  <a16:creationId xmlns:a16="http://schemas.microsoft.com/office/drawing/2014/main" id="{66ECF3D0-C80A-654B-9076-74F8D046A302}"/>
                </a:ext>
              </a:extLst>
            </p:cNvPr>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9">
              <a:extLst>
                <a:ext uri="{FF2B5EF4-FFF2-40B4-BE49-F238E27FC236}">
                  <a16:creationId xmlns:a16="http://schemas.microsoft.com/office/drawing/2014/main" id="{2B7ACA9B-55D8-6D4F-B4CA-950DD521068A}"/>
                </a:ext>
              </a:extLst>
            </p:cNvPr>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4" name="Freeform 20">
              <a:extLst>
                <a:ext uri="{FF2B5EF4-FFF2-40B4-BE49-F238E27FC236}">
                  <a16:creationId xmlns:a16="http://schemas.microsoft.com/office/drawing/2014/main" id="{48D883DD-F34E-F349-93AB-C6149BE0AE2D}"/>
                </a:ext>
              </a:extLst>
            </p:cNvPr>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287278659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Cover Title Photo Background - Violet">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9" name="Text Placeholder 28"/>
          <p:cNvSpPr>
            <a:spLocks noGrp="1"/>
          </p:cNvSpPr>
          <p:nvPr>
            <p:ph type="body" sz="quarter" idx="12" hasCustomPrompt="1"/>
          </p:nvPr>
        </p:nvSpPr>
        <p:spPr>
          <a:xfrm>
            <a:off x="319614" y="-12097"/>
            <a:ext cx="6017684" cy="5537935"/>
          </a:xfrm>
          <a:custGeom>
            <a:avLst/>
            <a:gdLst>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31017 w 4544279"/>
              <a:gd name="connsiteY0" fmla="*/ 2390498 h 4649066"/>
              <a:gd name="connsiteX1" fmla="*/ 1061304 w 4544279"/>
              <a:gd name="connsiteY1" fmla="*/ 495615 h 4649066"/>
              <a:gd name="connsiteX2" fmla="*/ 2287648 w 4544279"/>
              <a:gd name="connsiteY2" fmla="*/ 131930 h 4649066"/>
              <a:gd name="connsiteX3" fmla="*/ 4544279 w 4544279"/>
              <a:gd name="connsiteY3" fmla="*/ 2390498 h 4649066"/>
              <a:gd name="connsiteX4" fmla="*/ 2287648 w 4544279"/>
              <a:gd name="connsiteY4" fmla="*/ 4649066 h 4649066"/>
              <a:gd name="connsiteX5" fmla="*/ 31017 w 4544279"/>
              <a:gd name="connsiteY5" fmla="*/ 2390498 h 4649066"/>
              <a:gd name="connsiteX0" fmla="*/ 31017 w 4544279"/>
              <a:gd name="connsiteY0" fmla="*/ 2371413 h 4629981"/>
              <a:gd name="connsiteX1" fmla="*/ 1061304 w 4544279"/>
              <a:gd name="connsiteY1" fmla="*/ 476530 h 4629981"/>
              <a:gd name="connsiteX2" fmla="*/ 2287648 w 4544279"/>
              <a:gd name="connsiteY2" fmla="*/ 112845 h 4629981"/>
              <a:gd name="connsiteX3" fmla="*/ 4544279 w 4544279"/>
              <a:gd name="connsiteY3" fmla="*/ 2371413 h 4629981"/>
              <a:gd name="connsiteX4" fmla="*/ 2287648 w 4544279"/>
              <a:gd name="connsiteY4" fmla="*/ 4629981 h 4629981"/>
              <a:gd name="connsiteX5" fmla="*/ 31017 w 4544279"/>
              <a:gd name="connsiteY5" fmla="*/ 2371413 h 4629981"/>
              <a:gd name="connsiteX0" fmla="*/ 31017 w 4551853"/>
              <a:gd name="connsiteY0" fmla="*/ 2371413 h 4629981"/>
              <a:gd name="connsiteX1" fmla="*/ 1061304 w 4551853"/>
              <a:gd name="connsiteY1" fmla="*/ 476530 h 4629981"/>
              <a:gd name="connsiteX2" fmla="*/ 2287648 w 4551853"/>
              <a:gd name="connsiteY2" fmla="*/ 112845 h 4629981"/>
              <a:gd name="connsiteX3" fmla="*/ 2994880 w 4551853"/>
              <a:gd name="connsiteY3" fmla="*/ 482880 h 4629981"/>
              <a:gd name="connsiteX4" fmla="*/ 4544279 w 4551853"/>
              <a:gd name="connsiteY4" fmla="*/ 2371413 h 4629981"/>
              <a:gd name="connsiteX5" fmla="*/ 2287648 w 4551853"/>
              <a:gd name="connsiteY5" fmla="*/ 4629981 h 4629981"/>
              <a:gd name="connsiteX6" fmla="*/ 31017 w 4551853"/>
              <a:gd name="connsiteY6" fmla="*/ 2371413 h 4629981"/>
              <a:gd name="connsiteX0" fmla="*/ 31017 w 4575871"/>
              <a:gd name="connsiteY0" fmla="*/ 2371413 h 4629981"/>
              <a:gd name="connsiteX1" fmla="*/ 1061304 w 4575871"/>
              <a:gd name="connsiteY1" fmla="*/ 476530 h 4629981"/>
              <a:gd name="connsiteX2" fmla="*/ 2287648 w 4575871"/>
              <a:gd name="connsiteY2" fmla="*/ 112845 h 4629981"/>
              <a:gd name="connsiteX3" fmla="*/ 3521930 w 4575871"/>
              <a:gd name="connsiteY3" fmla="*/ 489230 h 4629981"/>
              <a:gd name="connsiteX4" fmla="*/ 4544279 w 4575871"/>
              <a:gd name="connsiteY4" fmla="*/ 2371413 h 4629981"/>
              <a:gd name="connsiteX5" fmla="*/ 2287648 w 4575871"/>
              <a:gd name="connsiteY5" fmla="*/ 4629981 h 4629981"/>
              <a:gd name="connsiteX6" fmla="*/ 31017 w 4575871"/>
              <a:gd name="connsiteY6" fmla="*/ 2371413 h 4629981"/>
              <a:gd name="connsiteX0" fmla="*/ 31017 w 4544368"/>
              <a:gd name="connsiteY0" fmla="*/ 2371413 h 4629981"/>
              <a:gd name="connsiteX1" fmla="*/ 1061304 w 4544368"/>
              <a:gd name="connsiteY1" fmla="*/ 476530 h 4629981"/>
              <a:gd name="connsiteX2" fmla="*/ 2287648 w 4544368"/>
              <a:gd name="connsiteY2" fmla="*/ 112845 h 4629981"/>
              <a:gd name="connsiteX3" fmla="*/ 3521930 w 4544368"/>
              <a:gd name="connsiteY3" fmla="*/ 489230 h 4629981"/>
              <a:gd name="connsiteX4" fmla="*/ 4544279 w 4544368"/>
              <a:gd name="connsiteY4" fmla="*/ 2371413 h 4629981"/>
              <a:gd name="connsiteX5" fmla="*/ 2287648 w 4544368"/>
              <a:gd name="connsiteY5" fmla="*/ 4629981 h 4629981"/>
              <a:gd name="connsiteX6" fmla="*/ 31017 w 4544368"/>
              <a:gd name="connsiteY6" fmla="*/ 2371413 h 4629981"/>
              <a:gd name="connsiteX0" fmla="*/ 31017 w 4544289"/>
              <a:gd name="connsiteY0" fmla="*/ 2371413 h 4629981"/>
              <a:gd name="connsiteX1" fmla="*/ 1061304 w 4544289"/>
              <a:gd name="connsiteY1" fmla="*/ 476530 h 4629981"/>
              <a:gd name="connsiteX2" fmla="*/ 2287648 w 4544289"/>
              <a:gd name="connsiteY2" fmla="*/ 112845 h 4629981"/>
              <a:gd name="connsiteX3" fmla="*/ 3521930 w 4544289"/>
              <a:gd name="connsiteY3" fmla="*/ 489230 h 4629981"/>
              <a:gd name="connsiteX4" fmla="*/ 4544279 w 4544289"/>
              <a:gd name="connsiteY4" fmla="*/ 2371413 h 4629981"/>
              <a:gd name="connsiteX5" fmla="*/ 2287648 w 4544289"/>
              <a:gd name="connsiteY5" fmla="*/ 4629981 h 4629981"/>
              <a:gd name="connsiteX6" fmla="*/ 31017 w 4544289"/>
              <a:gd name="connsiteY6" fmla="*/ 2371413 h 4629981"/>
              <a:gd name="connsiteX0" fmla="*/ 31017 w 4544285"/>
              <a:gd name="connsiteY0" fmla="*/ 2371413 h 4629981"/>
              <a:gd name="connsiteX1" fmla="*/ 1061304 w 4544285"/>
              <a:gd name="connsiteY1" fmla="*/ 476530 h 4629981"/>
              <a:gd name="connsiteX2" fmla="*/ 2287648 w 4544285"/>
              <a:gd name="connsiteY2" fmla="*/ 112845 h 4629981"/>
              <a:gd name="connsiteX3" fmla="*/ 3521930 w 4544285"/>
              <a:gd name="connsiteY3" fmla="*/ 489230 h 4629981"/>
              <a:gd name="connsiteX4" fmla="*/ 4544279 w 4544285"/>
              <a:gd name="connsiteY4" fmla="*/ 2371413 h 4629981"/>
              <a:gd name="connsiteX5" fmla="*/ 2287648 w 4544285"/>
              <a:gd name="connsiteY5" fmla="*/ 4629981 h 4629981"/>
              <a:gd name="connsiteX6" fmla="*/ 31017 w 4544285"/>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13263"/>
              <a:gd name="connsiteY0" fmla="*/ 2342372 h 4600940"/>
              <a:gd name="connsiteX1" fmla="*/ 1030288 w 4513263"/>
              <a:gd name="connsiteY1" fmla="*/ 447489 h 4600940"/>
              <a:gd name="connsiteX2" fmla="*/ 2256632 w 4513263"/>
              <a:gd name="connsiteY2" fmla="*/ 83804 h 4600940"/>
              <a:gd name="connsiteX3" fmla="*/ 3490914 w 4513263"/>
              <a:gd name="connsiteY3" fmla="*/ 455427 h 4600940"/>
              <a:gd name="connsiteX4" fmla="*/ 4513263 w 4513263"/>
              <a:gd name="connsiteY4" fmla="*/ 2342372 h 4600940"/>
              <a:gd name="connsiteX5" fmla="*/ 2256632 w 4513263"/>
              <a:gd name="connsiteY5" fmla="*/ 4600940 h 4600940"/>
              <a:gd name="connsiteX6" fmla="*/ 1 w 4513263"/>
              <a:gd name="connsiteY6" fmla="*/ 2342372 h 4600940"/>
              <a:gd name="connsiteX0" fmla="*/ 1 w 4513263"/>
              <a:gd name="connsiteY0" fmla="*/ 2127310 h 4385878"/>
              <a:gd name="connsiteX1" fmla="*/ 1030288 w 4513263"/>
              <a:gd name="connsiteY1" fmla="*/ 232427 h 4385878"/>
              <a:gd name="connsiteX2" fmla="*/ 3490914 w 4513263"/>
              <a:gd name="connsiteY2" fmla="*/ 240365 h 4385878"/>
              <a:gd name="connsiteX3" fmla="*/ 4513263 w 4513263"/>
              <a:gd name="connsiteY3" fmla="*/ 2127310 h 4385878"/>
              <a:gd name="connsiteX4" fmla="*/ 2256632 w 4513263"/>
              <a:gd name="connsiteY4" fmla="*/ 4385878 h 4385878"/>
              <a:gd name="connsiteX5" fmla="*/ 1 w 4513263"/>
              <a:gd name="connsiteY5" fmla="*/ 2127310 h 4385878"/>
              <a:gd name="connsiteX0" fmla="*/ 1 w 4513263"/>
              <a:gd name="connsiteY0" fmla="*/ 2031922 h 4290490"/>
              <a:gd name="connsiteX1" fmla="*/ 1030288 w 4513263"/>
              <a:gd name="connsiteY1" fmla="*/ 137039 h 4290490"/>
              <a:gd name="connsiteX2" fmla="*/ 3490914 w 4513263"/>
              <a:gd name="connsiteY2" fmla="*/ 144977 h 4290490"/>
              <a:gd name="connsiteX3" fmla="*/ 4513263 w 4513263"/>
              <a:gd name="connsiteY3" fmla="*/ 2031922 h 4290490"/>
              <a:gd name="connsiteX4" fmla="*/ 2256632 w 4513263"/>
              <a:gd name="connsiteY4" fmla="*/ 4290490 h 4290490"/>
              <a:gd name="connsiteX5" fmla="*/ 1 w 4513263"/>
              <a:gd name="connsiteY5" fmla="*/ 2031922 h 4290490"/>
              <a:gd name="connsiteX0" fmla="*/ 1 w 4513263"/>
              <a:gd name="connsiteY0" fmla="*/ 1894883 h 4153451"/>
              <a:gd name="connsiteX1" fmla="*/ 1030288 w 4513263"/>
              <a:gd name="connsiteY1" fmla="*/ 0 h 4153451"/>
              <a:gd name="connsiteX2" fmla="*/ 3490914 w 4513263"/>
              <a:gd name="connsiteY2" fmla="*/ 7938 h 4153451"/>
              <a:gd name="connsiteX3" fmla="*/ 4513263 w 4513263"/>
              <a:gd name="connsiteY3" fmla="*/ 1894883 h 4153451"/>
              <a:gd name="connsiteX4" fmla="*/ 2256632 w 4513263"/>
              <a:gd name="connsiteY4" fmla="*/ 4153451 h 4153451"/>
              <a:gd name="connsiteX5" fmla="*/ 1 w 4513263"/>
              <a:gd name="connsiteY5" fmla="*/ 1894883 h 415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3263" h="4153451">
                <a:moveTo>
                  <a:pt x="1" y="1894883"/>
                </a:moveTo>
                <a:cubicBezTo>
                  <a:pt x="764" y="639933"/>
                  <a:pt x="1011737" y="24736"/>
                  <a:pt x="1030288" y="0"/>
                </a:cubicBezTo>
                <a:lnTo>
                  <a:pt x="3490914" y="7938"/>
                </a:lnTo>
                <a:cubicBezTo>
                  <a:pt x="3509465" y="18569"/>
                  <a:pt x="4512602" y="635639"/>
                  <a:pt x="4513263" y="1894883"/>
                </a:cubicBezTo>
                <a:cubicBezTo>
                  <a:pt x="4513924" y="3154127"/>
                  <a:pt x="3502935" y="4153451"/>
                  <a:pt x="2256632" y="4153451"/>
                </a:cubicBezTo>
                <a:cubicBezTo>
                  <a:pt x="1010329" y="4153451"/>
                  <a:pt x="-762" y="3149833"/>
                  <a:pt x="1" y="1894883"/>
                </a:cubicBezTo>
                <a:close/>
              </a:path>
            </a:pathLst>
          </a:custGeom>
          <a:solidFill>
            <a:schemeClr val="tx1">
              <a:alpha val="75000"/>
            </a:schemeClr>
          </a:solidFill>
          <a:ln>
            <a:noFill/>
          </a:ln>
        </p:spPr>
        <p:txBody>
          <a:bodyPr>
            <a:noAutofit/>
          </a:bodyPr>
          <a:lstStyle/>
          <a:p>
            <a:pPr lvl="0"/>
            <a:r>
              <a:rPr lang="en-US"/>
              <a:t> </a:t>
            </a:r>
          </a:p>
        </p:txBody>
      </p:sp>
      <p:grpSp>
        <p:nvGrpSpPr>
          <p:cNvPr id="9" name="Group 7"/>
          <p:cNvGrpSpPr>
            <a:grpSpLocks noChangeAspect="1"/>
          </p:cNvGrpSpPr>
          <p:nvPr userDrawn="1"/>
        </p:nvGrpSpPr>
        <p:grpSpPr bwMode="auto">
          <a:xfrm>
            <a:off x="9637932" y="327840"/>
            <a:ext cx="2027689" cy="945336"/>
            <a:chOff x="1480" y="968"/>
            <a:chExt cx="2797" cy="1304"/>
          </a:xfrm>
          <a:solidFill>
            <a:schemeClr val="tx1"/>
          </a:solidFill>
        </p:grpSpPr>
        <p:sp>
          <p:nvSpPr>
            <p:cNvPr id="11"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0"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1"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2"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 name="Title 1"/>
          <p:cNvSpPr>
            <a:spLocks noGrp="1"/>
          </p:cNvSpPr>
          <p:nvPr>
            <p:ph type="ctrTitle" hasCustomPrompt="1"/>
          </p:nvPr>
        </p:nvSpPr>
        <p:spPr>
          <a:xfrm>
            <a:off x="429848" y="2260107"/>
            <a:ext cx="5799013" cy="630941"/>
          </a:xfrm>
        </p:spPr>
        <p:txBody>
          <a:bodyPr/>
          <a:lstStyle>
            <a:lvl1pPr algn="ctr">
              <a:lnSpc>
                <a:spcPct val="85000"/>
              </a:lnSpc>
              <a:defRPr sz="4800">
                <a:solidFill>
                  <a:schemeClr val="bg1"/>
                </a:solidFill>
                <a:latin typeface="+mn-lt"/>
              </a:defRPr>
            </a:lvl1pPr>
          </a:lstStyle>
          <a:p>
            <a:r>
              <a:rPr lang="en-US"/>
              <a:t>Cover Title</a:t>
            </a:r>
          </a:p>
        </p:txBody>
      </p:sp>
      <p:sp>
        <p:nvSpPr>
          <p:cNvPr id="3" name="Subtitle 2"/>
          <p:cNvSpPr>
            <a:spLocks noGrp="1"/>
          </p:cNvSpPr>
          <p:nvPr>
            <p:ph type="subTitle" idx="1" hasCustomPrompt="1"/>
          </p:nvPr>
        </p:nvSpPr>
        <p:spPr>
          <a:xfrm>
            <a:off x="623277" y="3193186"/>
            <a:ext cx="5421923" cy="369332"/>
          </a:xfrm>
          <a:prstGeom prst="rect">
            <a:avLst/>
          </a:prstGeom>
        </p:spPr>
        <p:txBody>
          <a:bodyPr/>
          <a:lstStyle>
            <a:lvl1pPr marL="0" indent="0" algn="ctr">
              <a:buNone/>
              <a:defRPr sz="1600" baseline="0">
                <a:solidFill>
                  <a:schemeClr val="bg1"/>
                </a:solidFill>
                <a:latin typeface="Museo Sans 900" pitchFamily="50"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Cover subtitle</a:t>
            </a:r>
          </a:p>
        </p:txBody>
      </p:sp>
      <p:sp>
        <p:nvSpPr>
          <p:cNvPr id="6" name="Text Placeholder 5"/>
          <p:cNvSpPr>
            <a:spLocks noGrp="1"/>
          </p:cNvSpPr>
          <p:nvPr>
            <p:ph type="body" sz="quarter" idx="10" hasCustomPrompt="1"/>
          </p:nvPr>
        </p:nvSpPr>
        <p:spPr>
          <a:xfrm>
            <a:off x="319617" y="5029201"/>
            <a:ext cx="1524000" cy="1524000"/>
          </a:xfrm>
          <a:prstGeom prst="ellipse">
            <a:avLst/>
          </a:prstGeom>
          <a:solidFill>
            <a:schemeClr val="accent2"/>
          </a:solidFill>
        </p:spPr>
        <p:txBody>
          <a:bodyPr wrap="none" anchor="ctr">
            <a:noAutofit/>
          </a:bodyPr>
          <a:lstStyle>
            <a:lvl1pPr algn="ctr">
              <a:defRPr sz="1600">
                <a:solidFill>
                  <a:schemeClr val="bg1"/>
                </a:solidFill>
                <a:latin typeface="Museo Sans 500" pitchFamily="50" charset="0"/>
              </a:defRPr>
            </a:lvl1pPr>
          </a:lstStyle>
          <a:p>
            <a:pPr lvl="0"/>
            <a:r>
              <a:rPr lang="en-US"/>
              <a:t>M/D/YY</a:t>
            </a:r>
          </a:p>
        </p:txBody>
      </p:sp>
      <p:sp>
        <p:nvSpPr>
          <p:cNvPr id="30" name="TextBox 29"/>
          <p:cNvSpPr txBox="1"/>
          <p:nvPr userDrawn="1"/>
        </p:nvSpPr>
        <p:spPr>
          <a:xfrm>
            <a:off x="6375053" y="3391883"/>
            <a:ext cx="5420707" cy="584775"/>
          </a:xfrm>
          <a:prstGeom prst="rect">
            <a:avLst/>
          </a:prstGeom>
          <a:noFill/>
        </p:spPr>
        <p:txBody>
          <a:bodyPr wrap="square" rtlCol="0" anchor="ctr">
            <a:spAutoFit/>
          </a:bodyPr>
          <a:lstStyle/>
          <a:p>
            <a:pPr algn="ctr"/>
            <a:r>
              <a:rPr lang="en-US" sz="1600">
                <a:solidFill>
                  <a:srgbClr val="000000"/>
                </a:solidFill>
              </a:rPr>
              <a:t>Insert background image and select: </a:t>
            </a:r>
          </a:p>
          <a:p>
            <a:pPr algn="ctr"/>
            <a:r>
              <a:rPr lang="en-US" sz="1600">
                <a:solidFill>
                  <a:srgbClr val="000000"/>
                </a:solidFill>
              </a:rPr>
              <a:t>Home Tab &gt; Drawing &gt; Arrange &gt; Send</a:t>
            </a:r>
            <a:r>
              <a:rPr lang="en-US" sz="1600" baseline="0">
                <a:solidFill>
                  <a:srgbClr val="000000"/>
                </a:solidFill>
              </a:rPr>
              <a:t> to Back</a:t>
            </a:r>
            <a:r>
              <a:rPr lang="en-US" sz="1600">
                <a:solidFill>
                  <a:srgbClr val="000000"/>
                </a:solidFill>
              </a:rPr>
              <a:t>.</a:t>
            </a:r>
          </a:p>
        </p:txBody>
      </p:sp>
      <p:sp>
        <p:nvSpPr>
          <p:cNvPr id="34" name="TextBox 33"/>
          <p:cNvSpPr txBox="1"/>
          <p:nvPr userDrawn="1"/>
        </p:nvSpPr>
        <p:spPr>
          <a:xfrm>
            <a:off x="6766560" y="414467"/>
            <a:ext cx="2613487" cy="830997"/>
          </a:xfrm>
          <a:prstGeom prst="rect">
            <a:avLst/>
          </a:prstGeom>
          <a:noFill/>
        </p:spPr>
        <p:txBody>
          <a:bodyPr wrap="square" rtlCol="0" anchor="ctr">
            <a:spAutoFit/>
          </a:bodyPr>
          <a:lstStyle/>
          <a:p>
            <a:pPr algn="r"/>
            <a:r>
              <a:rPr lang="en-US" sz="1600">
                <a:solidFill>
                  <a:srgbClr val="000000"/>
                </a:solidFill>
              </a:rPr>
              <a:t>Copy this logo from the template. Change color to white if</a:t>
            </a:r>
            <a:r>
              <a:rPr lang="en-US" sz="1600" baseline="0">
                <a:solidFill>
                  <a:srgbClr val="000000"/>
                </a:solidFill>
              </a:rPr>
              <a:t> </a:t>
            </a:r>
            <a:r>
              <a:rPr lang="en-US" sz="1600">
                <a:solidFill>
                  <a:srgbClr val="000000"/>
                </a:solidFill>
              </a:rPr>
              <a:t>necessary.</a:t>
            </a:r>
          </a:p>
        </p:txBody>
      </p:sp>
    </p:spTree>
    <p:extLst>
      <p:ext uri="{BB962C8B-B14F-4D97-AF65-F5344CB8AC3E}">
        <p14:creationId xmlns:p14="http://schemas.microsoft.com/office/powerpoint/2010/main" val="28497277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Major Section Divider - Navy &amp; Sky">
    <p:bg>
      <p:bgPr>
        <a:solidFill>
          <a:schemeClr val="bg2"/>
        </a:solidFill>
        <a:effectLst/>
      </p:bgPr>
    </p:bg>
    <p:spTree>
      <p:nvGrpSpPr>
        <p:cNvPr id="1" name=""/>
        <p:cNvGrpSpPr/>
        <p:nvPr/>
      </p:nvGrpSpPr>
      <p:grpSpPr>
        <a:xfrm>
          <a:off x="0" y="0"/>
          <a:ext cx="0" cy="0"/>
          <a:chOff x="0" y="0"/>
          <a:chExt cx="0" cy="0"/>
        </a:xfrm>
      </p:grpSpPr>
      <p:sp>
        <p:nvSpPr>
          <p:cNvPr id="19" name="Oval 18"/>
          <p:cNvSpPr/>
          <p:nvPr userDrawn="1"/>
        </p:nvSpPr>
        <p:spPr>
          <a:xfrm>
            <a:off x="3391505" y="792481"/>
            <a:ext cx="5388671" cy="5388671"/>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 name="Group 7"/>
          <p:cNvGrpSpPr>
            <a:grpSpLocks noChangeAspect="1"/>
          </p:cNvGrpSpPr>
          <p:nvPr userDrawn="1"/>
        </p:nvGrpSpPr>
        <p:grpSpPr bwMode="auto">
          <a:xfrm>
            <a:off x="10931526" y="6191312"/>
            <a:ext cx="989145" cy="461153"/>
            <a:chOff x="1480" y="968"/>
            <a:chExt cx="2797" cy="1304"/>
          </a:xfrm>
          <a:solidFill>
            <a:schemeClr val="bg1"/>
          </a:solidFill>
        </p:grpSpPr>
        <p:sp>
          <p:nvSpPr>
            <p:cNvPr id="4"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5"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6"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7"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8"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9"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0"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17" name="TextBox 16"/>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bg1"/>
                </a:solidFill>
                <a:latin typeface="Museo Sans 700" pitchFamily="50" charset="0"/>
              </a:rPr>
              <a:t>‹#›</a:t>
            </a:fld>
            <a:endParaRPr lang="en-US" sz="800">
              <a:solidFill>
                <a:schemeClr val="bg1"/>
              </a:solidFill>
              <a:latin typeface="Museo Sans 700" pitchFamily="50" charset="0"/>
            </a:endParaRPr>
          </a:p>
        </p:txBody>
      </p:sp>
      <p:sp>
        <p:nvSpPr>
          <p:cNvPr id="18" name="Title 17"/>
          <p:cNvSpPr>
            <a:spLocks noGrp="1"/>
          </p:cNvSpPr>
          <p:nvPr>
            <p:ph type="title" hasCustomPrompt="1"/>
          </p:nvPr>
        </p:nvSpPr>
        <p:spPr>
          <a:xfrm>
            <a:off x="3734803" y="2827536"/>
            <a:ext cx="4722395" cy="812531"/>
          </a:xfrm>
        </p:spPr>
        <p:txBody>
          <a:bodyPr/>
          <a:lstStyle>
            <a:lvl1pPr algn="ctr">
              <a:defRPr sz="5867">
                <a:solidFill>
                  <a:schemeClr val="bg1"/>
                </a:solidFill>
                <a:latin typeface="Museo 500" pitchFamily="50" charset="0"/>
              </a:defRPr>
            </a:lvl1pPr>
          </a:lstStyle>
          <a:p>
            <a:r>
              <a:rPr lang="en-US"/>
              <a:t>Header</a:t>
            </a:r>
          </a:p>
        </p:txBody>
      </p:sp>
      <p:sp>
        <p:nvSpPr>
          <p:cNvPr id="21" name="Text Placeholder 20"/>
          <p:cNvSpPr>
            <a:spLocks noGrp="1"/>
          </p:cNvSpPr>
          <p:nvPr>
            <p:ph type="body" sz="quarter" idx="10" hasCustomPrompt="1"/>
          </p:nvPr>
        </p:nvSpPr>
        <p:spPr>
          <a:xfrm>
            <a:off x="3463926" y="3671455"/>
            <a:ext cx="5264149" cy="328295"/>
          </a:xfrm>
          <a:prstGeom prst="rect">
            <a:avLst/>
          </a:prstGeom>
        </p:spPr>
        <p:txBody>
          <a:bodyPr/>
          <a:lstStyle>
            <a:lvl1pPr algn="ctr">
              <a:defRPr sz="1600" b="1" i="0">
                <a:solidFill>
                  <a:schemeClr val="bg1"/>
                </a:solidFill>
                <a:latin typeface="Museo Sans 900" panose="02000000000000000000"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Copy</a:t>
            </a:r>
          </a:p>
        </p:txBody>
      </p:sp>
    </p:spTree>
    <p:extLst>
      <p:ext uri="{BB962C8B-B14F-4D97-AF65-F5344CB8AC3E}">
        <p14:creationId xmlns:p14="http://schemas.microsoft.com/office/powerpoint/2010/main" val="2279812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Major Section Divider - Navy">
    <p:bg>
      <p:bgPr>
        <a:solidFill>
          <a:schemeClr val="bg1"/>
        </a:solidFill>
        <a:effectLst/>
      </p:bgPr>
    </p:bg>
    <p:spTree>
      <p:nvGrpSpPr>
        <p:cNvPr id="1" name=""/>
        <p:cNvGrpSpPr/>
        <p:nvPr/>
      </p:nvGrpSpPr>
      <p:grpSpPr>
        <a:xfrm>
          <a:off x="0" y="0"/>
          <a:ext cx="0" cy="0"/>
          <a:chOff x="0" y="0"/>
          <a:chExt cx="0" cy="0"/>
        </a:xfrm>
      </p:grpSpPr>
      <p:sp>
        <p:nvSpPr>
          <p:cNvPr id="19" name="Oval 18"/>
          <p:cNvSpPr/>
          <p:nvPr userDrawn="1"/>
        </p:nvSpPr>
        <p:spPr>
          <a:xfrm>
            <a:off x="3391505" y="792481"/>
            <a:ext cx="5388671" cy="5388671"/>
          </a:xfrm>
          <a:prstGeom prst="ellipse">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 name="TextBox 16"/>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tx1"/>
                </a:solidFill>
                <a:latin typeface="Museo Sans 700" pitchFamily="50" charset="0"/>
              </a:rPr>
              <a:t>‹#›</a:t>
            </a:fld>
            <a:endParaRPr lang="en-US" sz="800">
              <a:solidFill>
                <a:schemeClr val="tx1"/>
              </a:solidFill>
              <a:latin typeface="Museo Sans 700" pitchFamily="50" charset="0"/>
            </a:endParaRPr>
          </a:p>
        </p:txBody>
      </p:sp>
      <p:sp>
        <p:nvSpPr>
          <p:cNvPr id="18" name="Title 17"/>
          <p:cNvSpPr>
            <a:spLocks noGrp="1"/>
          </p:cNvSpPr>
          <p:nvPr>
            <p:ph type="title" hasCustomPrompt="1"/>
          </p:nvPr>
        </p:nvSpPr>
        <p:spPr>
          <a:xfrm>
            <a:off x="3734803" y="2827536"/>
            <a:ext cx="4722395" cy="812531"/>
          </a:xfrm>
        </p:spPr>
        <p:txBody>
          <a:bodyPr/>
          <a:lstStyle>
            <a:lvl1pPr algn="ctr">
              <a:defRPr sz="5867">
                <a:solidFill>
                  <a:schemeClr val="tx1"/>
                </a:solidFill>
                <a:latin typeface="Museo 500" pitchFamily="50" charset="0"/>
              </a:defRPr>
            </a:lvl1pPr>
          </a:lstStyle>
          <a:p>
            <a:r>
              <a:rPr lang="en-US"/>
              <a:t>Header</a:t>
            </a:r>
          </a:p>
        </p:txBody>
      </p:sp>
      <p:sp>
        <p:nvSpPr>
          <p:cNvPr id="21" name="Text Placeholder 20"/>
          <p:cNvSpPr>
            <a:spLocks noGrp="1"/>
          </p:cNvSpPr>
          <p:nvPr>
            <p:ph type="body" sz="quarter" idx="10" hasCustomPrompt="1"/>
          </p:nvPr>
        </p:nvSpPr>
        <p:spPr>
          <a:xfrm>
            <a:off x="3463926" y="3671455"/>
            <a:ext cx="5264149" cy="328295"/>
          </a:xfrm>
          <a:prstGeom prst="rect">
            <a:avLst/>
          </a:prstGeom>
        </p:spPr>
        <p:txBody>
          <a:bodyPr/>
          <a:lstStyle>
            <a:lvl1pPr algn="ctr">
              <a:defRPr sz="1600" b="1" i="0">
                <a:solidFill>
                  <a:schemeClr val="tx1"/>
                </a:solidFill>
                <a:latin typeface="Museo Sans 900" panose="02000000000000000000"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Copy</a:t>
            </a:r>
          </a:p>
        </p:txBody>
      </p:sp>
      <p:grpSp>
        <p:nvGrpSpPr>
          <p:cNvPr id="20" name="Group 7">
            <a:extLst>
              <a:ext uri="{FF2B5EF4-FFF2-40B4-BE49-F238E27FC236}">
                <a16:creationId xmlns:a16="http://schemas.microsoft.com/office/drawing/2014/main" id="{1B753BC8-A3A4-F248-81DE-A95BB48A3535}"/>
              </a:ext>
            </a:extLst>
          </p:cNvPr>
          <p:cNvGrpSpPr>
            <a:grpSpLocks noChangeAspect="1"/>
          </p:cNvGrpSpPr>
          <p:nvPr userDrawn="1"/>
        </p:nvGrpSpPr>
        <p:grpSpPr bwMode="auto">
          <a:xfrm>
            <a:off x="10931526" y="6191312"/>
            <a:ext cx="989145" cy="461153"/>
            <a:chOff x="1480" y="968"/>
            <a:chExt cx="2797" cy="1304"/>
          </a:xfrm>
          <a:solidFill>
            <a:schemeClr val="tx1"/>
          </a:solidFill>
        </p:grpSpPr>
        <p:sp>
          <p:nvSpPr>
            <p:cNvPr id="22" name="Freeform 8">
              <a:extLst>
                <a:ext uri="{FF2B5EF4-FFF2-40B4-BE49-F238E27FC236}">
                  <a16:creationId xmlns:a16="http://schemas.microsoft.com/office/drawing/2014/main" id="{EE4EF896-0A99-F844-9016-C489975A830A}"/>
                </a:ext>
              </a:extLst>
            </p:cNvPr>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9">
              <a:extLst>
                <a:ext uri="{FF2B5EF4-FFF2-40B4-BE49-F238E27FC236}">
                  <a16:creationId xmlns:a16="http://schemas.microsoft.com/office/drawing/2014/main" id="{F4096F11-92E1-8D49-87E6-826A1AF460F0}"/>
                </a:ext>
              </a:extLst>
            </p:cNvPr>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4" name="Freeform 10">
              <a:extLst>
                <a:ext uri="{FF2B5EF4-FFF2-40B4-BE49-F238E27FC236}">
                  <a16:creationId xmlns:a16="http://schemas.microsoft.com/office/drawing/2014/main" id="{CCC16217-7F3A-4D43-8E91-D41732E394C1}"/>
                </a:ext>
              </a:extLst>
            </p:cNvPr>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5" name="Freeform 11">
              <a:extLst>
                <a:ext uri="{FF2B5EF4-FFF2-40B4-BE49-F238E27FC236}">
                  <a16:creationId xmlns:a16="http://schemas.microsoft.com/office/drawing/2014/main" id="{25A2C19E-CB81-6A41-8625-EFC898840D78}"/>
                </a:ext>
              </a:extLst>
            </p:cNvPr>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6" name="Freeform 12">
              <a:extLst>
                <a:ext uri="{FF2B5EF4-FFF2-40B4-BE49-F238E27FC236}">
                  <a16:creationId xmlns:a16="http://schemas.microsoft.com/office/drawing/2014/main" id="{819551AC-666D-E648-B2D3-05CE5083EEB7}"/>
                </a:ext>
              </a:extLst>
            </p:cNvPr>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13">
              <a:extLst>
                <a:ext uri="{FF2B5EF4-FFF2-40B4-BE49-F238E27FC236}">
                  <a16:creationId xmlns:a16="http://schemas.microsoft.com/office/drawing/2014/main" id="{991E1066-CB15-0946-B92C-84C2129D4223}"/>
                </a:ext>
              </a:extLst>
            </p:cNvPr>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4">
              <a:extLst>
                <a:ext uri="{FF2B5EF4-FFF2-40B4-BE49-F238E27FC236}">
                  <a16:creationId xmlns:a16="http://schemas.microsoft.com/office/drawing/2014/main" id="{9DDF9106-E0FA-3F40-B657-D12FCB5A6FF3}"/>
                </a:ext>
              </a:extLst>
            </p:cNvPr>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15">
              <a:extLst>
                <a:ext uri="{FF2B5EF4-FFF2-40B4-BE49-F238E27FC236}">
                  <a16:creationId xmlns:a16="http://schemas.microsoft.com/office/drawing/2014/main" id="{DF0FDD54-5ACF-564F-A17C-0C8265DB66F1}"/>
                </a:ext>
              </a:extLst>
            </p:cNvPr>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6">
              <a:extLst>
                <a:ext uri="{FF2B5EF4-FFF2-40B4-BE49-F238E27FC236}">
                  <a16:creationId xmlns:a16="http://schemas.microsoft.com/office/drawing/2014/main" id="{4B2A738F-0EC2-414A-A614-0A05F8EFED62}"/>
                </a:ext>
              </a:extLst>
            </p:cNvPr>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7">
              <a:extLst>
                <a:ext uri="{FF2B5EF4-FFF2-40B4-BE49-F238E27FC236}">
                  <a16:creationId xmlns:a16="http://schemas.microsoft.com/office/drawing/2014/main" id="{BB53113A-B4DE-5644-AE91-E453A545AB62}"/>
                </a:ext>
              </a:extLst>
            </p:cNvPr>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8">
              <a:extLst>
                <a:ext uri="{FF2B5EF4-FFF2-40B4-BE49-F238E27FC236}">
                  <a16:creationId xmlns:a16="http://schemas.microsoft.com/office/drawing/2014/main" id="{15004EB6-8931-A246-8361-67B86F1519DB}"/>
                </a:ext>
              </a:extLst>
            </p:cNvPr>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9">
              <a:extLst>
                <a:ext uri="{FF2B5EF4-FFF2-40B4-BE49-F238E27FC236}">
                  <a16:creationId xmlns:a16="http://schemas.microsoft.com/office/drawing/2014/main" id="{16097AD1-7421-0749-85AE-8368DAF8C9BD}"/>
                </a:ext>
              </a:extLst>
            </p:cNvPr>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4" name="Freeform 20">
              <a:extLst>
                <a:ext uri="{FF2B5EF4-FFF2-40B4-BE49-F238E27FC236}">
                  <a16:creationId xmlns:a16="http://schemas.microsoft.com/office/drawing/2014/main" id="{5A57DA78-A2EB-6D49-80C4-3DED843BD902}"/>
                </a:ext>
              </a:extLst>
            </p:cNvPr>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252207711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showMasterSp="0" preserve="1" userDrawn="1">
  <p:cSld name="Major Section Divider - Sky">
    <p:bg>
      <p:bgPr>
        <a:solidFill>
          <a:schemeClr val="bg1"/>
        </a:solidFill>
        <a:effectLst/>
      </p:bgPr>
    </p:bg>
    <p:spTree>
      <p:nvGrpSpPr>
        <p:cNvPr id="1" name=""/>
        <p:cNvGrpSpPr/>
        <p:nvPr/>
      </p:nvGrpSpPr>
      <p:grpSpPr>
        <a:xfrm>
          <a:off x="0" y="0"/>
          <a:ext cx="0" cy="0"/>
          <a:chOff x="0" y="0"/>
          <a:chExt cx="0" cy="0"/>
        </a:xfrm>
      </p:grpSpPr>
      <p:sp>
        <p:nvSpPr>
          <p:cNvPr id="19" name="Oval 18"/>
          <p:cNvSpPr/>
          <p:nvPr userDrawn="1"/>
        </p:nvSpPr>
        <p:spPr>
          <a:xfrm>
            <a:off x="3391505" y="792481"/>
            <a:ext cx="5388671" cy="5388671"/>
          </a:xfrm>
          <a:prstGeom prst="ellipse">
            <a:avLst/>
          </a:prstGeom>
          <a:noFill/>
          <a:ln w="28575">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 name="TextBox 16"/>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tx1"/>
                </a:solidFill>
                <a:latin typeface="Museo Sans 700" pitchFamily="50" charset="0"/>
              </a:rPr>
              <a:t>‹#›</a:t>
            </a:fld>
            <a:endParaRPr lang="en-US" sz="800">
              <a:solidFill>
                <a:schemeClr val="tx1"/>
              </a:solidFill>
              <a:latin typeface="Museo Sans 700" pitchFamily="50" charset="0"/>
            </a:endParaRPr>
          </a:p>
        </p:txBody>
      </p:sp>
      <p:sp>
        <p:nvSpPr>
          <p:cNvPr id="18" name="Title 17"/>
          <p:cNvSpPr>
            <a:spLocks noGrp="1"/>
          </p:cNvSpPr>
          <p:nvPr>
            <p:ph type="title" hasCustomPrompt="1"/>
          </p:nvPr>
        </p:nvSpPr>
        <p:spPr>
          <a:xfrm>
            <a:off x="3734803" y="2827536"/>
            <a:ext cx="4722395" cy="812531"/>
          </a:xfrm>
        </p:spPr>
        <p:txBody>
          <a:bodyPr/>
          <a:lstStyle>
            <a:lvl1pPr algn="ctr">
              <a:defRPr sz="5867">
                <a:solidFill>
                  <a:schemeClr val="tx1"/>
                </a:solidFill>
                <a:latin typeface="Museo 500" pitchFamily="50" charset="0"/>
              </a:defRPr>
            </a:lvl1pPr>
          </a:lstStyle>
          <a:p>
            <a:r>
              <a:rPr lang="en-US"/>
              <a:t>Header</a:t>
            </a:r>
          </a:p>
        </p:txBody>
      </p:sp>
      <p:sp>
        <p:nvSpPr>
          <p:cNvPr id="21" name="Text Placeholder 20"/>
          <p:cNvSpPr>
            <a:spLocks noGrp="1"/>
          </p:cNvSpPr>
          <p:nvPr>
            <p:ph type="body" sz="quarter" idx="10" hasCustomPrompt="1"/>
          </p:nvPr>
        </p:nvSpPr>
        <p:spPr>
          <a:xfrm>
            <a:off x="3463926" y="3671455"/>
            <a:ext cx="5264149" cy="328295"/>
          </a:xfrm>
          <a:prstGeom prst="rect">
            <a:avLst/>
          </a:prstGeom>
        </p:spPr>
        <p:txBody>
          <a:bodyPr/>
          <a:lstStyle>
            <a:lvl1pPr algn="ctr">
              <a:defRPr sz="1600" b="1" i="0">
                <a:solidFill>
                  <a:schemeClr val="tx1"/>
                </a:solidFill>
                <a:latin typeface="Museo Sans 900" panose="02000000000000000000"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Copy</a:t>
            </a:r>
          </a:p>
        </p:txBody>
      </p:sp>
      <p:grpSp>
        <p:nvGrpSpPr>
          <p:cNvPr id="20" name="Group 7">
            <a:extLst>
              <a:ext uri="{FF2B5EF4-FFF2-40B4-BE49-F238E27FC236}">
                <a16:creationId xmlns:a16="http://schemas.microsoft.com/office/drawing/2014/main" id="{1B753BC8-A3A4-F248-81DE-A95BB48A3535}"/>
              </a:ext>
            </a:extLst>
          </p:cNvPr>
          <p:cNvGrpSpPr>
            <a:grpSpLocks noChangeAspect="1"/>
          </p:cNvGrpSpPr>
          <p:nvPr userDrawn="1"/>
        </p:nvGrpSpPr>
        <p:grpSpPr bwMode="auto">
          <a:xfrm>
            <a:off x="10931526" y="6191312"/>
            <a:ext cx="989145" cy="461153"/>
            <a:chOff x="1480" y="968"/>
            <a:chExt cx="2797" cy="1304"/>
          </a:xfrm>
          <a:solidFill>
            <a:schemeClr val="tx1"/>
          </a:solidFill>
        </p:grpSpPr>
        <p:sp>
          <p:nvSpPr>
            <p:cNvPr id="22" name="Freeform 8">
              <a:extLst>
                <a:ext uri="{FF2B5EF4-FFF2-40B4-BE49-F238E27FC236}">
                  <a16:creationId xmlns:a16="http://schemas.microsoft.com/office/drawing/2014/main" id="{EE4EF896-0A99-F844-9016-C489975A830A}"/>
                </a:ext>
              </a:extLst>
            </p:cNvPr>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9">
              <a:extLst>
                <a:ext uri="{FF2B5EF4-FFF2-40B4-BE49-F238E27FC236}">
                  <a16:creationId xmlns:a16="http://schemas.microsoft.com/office/drawing/2014/main" id="{F4096F11-92E1-8D49-87E6-826A1AF460F0}"/>
                </a:ext>
              </a:extLst>
            </p:cNvPr>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4" name="Freeform 10">
              <a:extLst>
                <a:ext uri="{FF2B5EF4-FFF2-40B4-BE49-F238E27FC236}">
                  <a16:creationId xmlns:a16="http://schemas.microsoft.com/office/drawing/2014/main" id="{CCC16217-7F3A-4D43-8E91-D41732E394C1}"/>
                </a:ext>
              </a:extLst>
            </p:cNvPr>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5" name="Freeform 11">
              <a:extLst>
                <a:ext uri="{FF2B5EF4-FFF2-40B4-BE49-F238E27FC236}">
                  <a16:creationId xmlns:a16="http://schemas.microsoft.com/office/drawing/2014/main" id="{25A2C19E-CB81-6A41-8625-EFC898840D78}"/>
                </a:ext>
              </a:extLst>
            </p:cNvPr>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6" name="Freeform 12">
              <a:extLst>
                <a:ext uri="{FF2B5EF4-FFF2-40B4-BE49-F238E27FC236}">
                  <a16:creationId xmlns:a16="http://schemas.microsoft.com/office/drawing/2014/main" id="{819551AC-666D-E648-B2D3-05CE5083EEB7}"/>
                </a:ext>
              </a:extLst>
            </p:cNvPr>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13">
              <a:extLst>
                <a:ext uri="{FF2B5EF4-FFF2-40B4-BE49-F238E27FC236}">
                  <a16:creationId xmlns:a16="http://schemas.microsoft.com/office/drawing/2014/main" id="{991E1066-CB15-0946-B92C-84C2129D4223}"/>
                </a:ext>
              </a:extLst>
            </p:cNvPr>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4">
              <a:extLst>
                <a:ext uri="{FF2B5EF4-FFF2-40B4-BE49-F238E27FC236}">
                  <a16:creationId xmlns:a16="http://schemas.microsoft.com/office/drawing/2014/main" id="{9DDF9106-E0FA-3F40-B657-D12FCB5A6FF3}"/>
                </a:ext>
              </a:extLst>
            </p:cNvPr>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15">
              <a:extLst>
                <a:ext uri="{FF2B5EF4-FFF2-40B4-BE49-F238E27FC236}">
                  <a16:creationId xmlns:a16="http://schemas.microsoft.com/office/drawing/2014/main" id="{DF0FDD54-5ACF-564F-A17C-0C8265DB66F1}"/>
                </a:ext>
              </a:extLst>
            </p:cNvPr>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6">
              <a:extLst>
                <a:ext uri="{FF2B5EF4-FFF2-40B4-BE49-F238E27FC236}">
                  <a16:creationId xmlns:a16="http://schemas.microsoft.com/office/drawing/2014/main" id="{4B2A738F-0EC2-414A-A614-0A05F8EFED62}"/>
                </a:ext>
              </a:extLst>
            </p:cNvPr>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7">
              <a:extLst>
                <a:ext uri="{FF2B5EF4-FFF2-40B4-BE49-F238E27FC236}">
                  <a16:creationId xmlns:a16="http://schemas.microsoft.com/office/drawing/2014/main" id="{BB53113A-B4DE-5644-AE91-E453A545AB62}"/>
                </a:ext>
              </a:extLst>
            </p:cNvPr>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8">
              <a:extLst>
                <a:ext uri="{FF2B5EF4-FFF2-40B4-BE49-F238E27FC236}">
                  <a16:creationId xmlns:a16="http://schemas.microsoft.com/office/drawing/2014/main" id="{15004EB6-8931-A246-8361-67B86F1519DB}"/>
                </a:ext>
              </a:extLst>
            </p:cNvPr>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9">
              <a:extLst>
                <a:ext uri="{FF2B5EF4-FFF2-40B4-BE49-F238E27FC236}">
                  <a16:creationId xmlns:a16="http://schemas.microsoft.com/office/drawing/2014/main" id="{16097AD1-7421-0749-85AE-8368DAF8C9BD}"/>
                </a:ext>
              </a:extLst>
            </p:cNvPr>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4" name="Freeform 20">
              <a:extLst>
                <a:ext uri="{FF2B5EF4-FFF2-40B4-BE49-F238E27FC236}">
                  <a16:creationId xmlns:a16="http://schemas.microsoft.com/office/drawing/2014/main" id="{5A57DA78-A2EB-6D49-80C4-3DED843BD902}"/>
                </a:ext>
              </a:extLst>
            </p:cNvPr>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4228587701"/>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Major Section Divider - Violet">
    <p:bg>
      <p:bgPr>
        <a:solidFill>
          <a:schemeClr val="bg1"/>
        </a:solidFill>
        <a:effectLst/>
      </p:bgPr>
    </p:bg>
    <p:spTree>
      <p:nvGrpSpPr>
        <p:cNvPr id="1" name=""/>
        <p:cNvGrpSpPr/>
        <p:nvPr/>
      </p:nvGrpSpPr>
      <p:grpSpPr>
        <a:xfrm>
          <a:off x="0" y="0"/>
          <a:ext cx="0" cy="0"/>
          <a:chOff x="0" y="0"/>
          <a:chExt cx="0" cy="0"/>
        </a:xfrm>
      </p:grpSpPr>
      <p:sp>
        <p:nvSpPr>
          <p:cNvPr id="19" name="Oval 18"/>
          <p:cNvSpPr/>
          <p:nvPr userDrawn="1"/>
        </p:nvSpPr>
        <p:spPr>
          <a:xfrm>
            <a:off x="3391505" y="792481"/>
            <a:ext cx="5388671" cy="5388671"/>
          </a:xfrm>
          <a:prstGeom prst="ellipse">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 name="TextBox 16"/>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tx1"/>
                </a:solidFill>
                <a:latin typeface="Museo Sans 700" pitchFamily="50" charset="0"/>
              </a:rPr>
              <a:t>‹#›</a:t>
            </a:fld>
            <a:endParaRPr lang="en-US" sz="800">
              <a:solidFill>
                <a:schemeClr val="tx1"/>
              </a:solidFill>
              <a:latin typeface="Museo Sans 700" pitchFamily="50" charset="0"/>
            </a:endParaRPr>
          </a:p>
        </p:txBody>
      </p:sp>
      <p:sp>
        <p:nvSpPr>
          <p:cNvPr id="18" name="Title 17"/>
          <p:cNvSpPr>
            <a:spLocks noGrp="1"/>
          </p:cNvSpPr>
          <p:nvPr>
            <p:ph type="title" hasCustomPrompt="1"/>
          </p:nvPr>
        </p:nvSpPr>
        <p:spPr>
          <a:xfrm>
            <a:off x="3734803" y="2827536"/>
            <a:ext cx="4722395" cy="812531"/>
          </a:xfrm>
        </p:spPr>
        <p:txBody>
          <a:bodyPr/>
          <a:lstStyle>
            <a:lvl1pPr algn="ctr">
              <a:defRPr sz="5867">
                <a:solidFill>
                  <a:schemeClr val="tx1"/>
                </a:solidFill>
                <a:latin typeface="Museo 500" pitchFamily="50" charset="0"/>
              </a:defRPr>
            </a:lvl1pPr>
          </a:lstStyle>
          <a:p>
            <a:r>
              <a:rPr lang="en-US"/>
              <a:t>Header</a:t>
            </a:r>
          </a:p>
        </p:txBody>
      </p:sp>
      <p:sp>
        <p:nvSpPr>
          <p:cNvPr id="21" name="Text Placeholder 20"/>
          <p:cNvSpPr>
            <a:spLocks noGrp="1"/>
          </p:cNvSpPr>
          <p:nvPr>
            <p:ph type="body" sz="quarter" idx="10" hasCustomPrompt="1"/>
          </p:nvPr>
        </p:nvSpPr>
        <p:spPr>
          <a:xfrm>
            <a:off x="3463926" y="3671455"/>
            <a:ext cx="5264149" cy="328295"/>
          </a:xfrm>
          <a:prstGeom prst="rect">
            <a:avLst/>
          </a:prstGeom>
        </p:spPr>
        <p:txBody>
          <a:bodyPr/>
          <a:lstStyle>
            <a:lvl1pPr algn="ctr">
              <a:defRPr sz="1600" b="1" i="0">
                <a:solidFill>
                  <a:schemeClr val="tx1"/>
                </a:solidFill>
                <a:latin typeface="Museo Sans 900" panose="02000000000000000000"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Copy</a:t>
            </a:r>
          </a:p>
        </p:txBody>
      </p:sp>
      <p:grpSp>
        <p:nvGrpSpPr>
          <p:cNvPr id="20" name="Group 7">
            <a:extLst>
              <a:ext uri="{FF2B5EF4-FFF2-40B4-BE49-F238E27FC236}">
                <a16:creationId xmlns:a16="http://schemas.microsoft.com/office/drawing/2014/main" id="{1B753BC8-A3A4-F248-81DE-A95BB48A3535}"/>
              </a:ext>
            </a:extLst>
          </p:cNvPr>
          <p:cNvGrpSpPr>
            <a:grpSpLocks noChangeAspect="1"/>
          </p:cNvGrpSpPr>
          <p:nvPr userDrawn="1"/>
        </p:nvGrpSpPr>
        <p:grpSpPr bwMode="auto">
          <a:xfrm>
            <a:off x="10931526" y="6191312"/>
            <a:ext cx="989145" cy="461153"/>
            <a:chOff x="1480" y="968"/>
            <a:chExt cx="2797" cy="1304"/>
          </a:xfrm>
          <a:solidFill>
            <a:schemeClr val="tx1"/>
          </a:solidFill>
        </p:grpSpPr>
        <p:sp>
          <p:nvSpPr>
            <p:cNvPr id="22" name="Freeform 8">
              <a:extLst>
                <a:ext uri="{FF2B5EF4-FFF2-40B4-BE49-F238E27FC236}">
                  <a16:creationId xmlns:a16="http://schemas.microsoft.com/office/drawing/2014/main" id="{EE4EF896-0A99-F844-9016-C489975A830A}"/>
                </a:ext>
              </a:extLst>
            </p:cNvPr>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9">
              <a:extLst>
                <a:ext uri="{FF2B5EF4-FFF2-40B4-BE49-F238E27FC236}">
                  <a16:creationId xmlns:a16="http://schemas.microsoft.com/office/drawing/2014/main" id="{F4096F11-92E1-8D49-87E6-826A1AF460F0}"/>
                </a:ext>
              </a:extLst>
            </p:cNvPr>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4" name="Freeform 10">
              <a:extLst>
                <a:ext uri="{FF2B5EF4-FFF2-40B4-BE49-F238E27FC236}">
                  <a16:creationId xmlns:a16="http://schemas.microsoft.com/office/drawing/2014/main" id="{CCC16217-7F3A-4D43-8E91-D41732E394C1}"/>
                </a:ext>
              </a:extLst>
            </p:cNvPr>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5" name="Freeform 11">
              <a:extLst>
                <a:ext uri="{FF2B5EF4-FFF2-40B4-BE49-F238E27FC236}">
                  <a16:creationId xmlns:a16="http://schemas.microsoft.com/office/drawing/2014/main" id="{25A2C19E-CB81-6A41-8625-EFC898840D78}"/>
                </a:ext>
              </a:extLst>
            </p:cNvPr>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6" name="Freeform 12">
              <a:extLst>
                <a:ext uri="{FF2B5EF4-FFF2-40B4-BE49-F238E27FC236}">
                  <a16:creationId xmlns:a16="http://schemas.microsoft.com/office/drawing/2014/main" id="{819551AC-666D-E648-B2D3-05CE5083EEB7}"/>
                </a:ext>
              </a:extLst>
            </p:cNvPr>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13">
              <a:extLst>
                <a:ext uri="{FF2B5EF4-FFF2-40B4-BE49-F238E27FC236}">
                  <a16:creationId xmlns:a16="http://schemas.microsoft.com/office/drawing/2014/main" id="{991E1066-CB15-0946-B92C-84C2129D4223}"/>
                </a:ext>
              </a:extLst>
            </p:cNvPr>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4">
              <a:extLst>
                <a:ext uri="{FF2B5EF4-FFF2-40B4-BE49-F238E27FC236}">
                  <a16:creationId xmlns:a16="http://schemas.microsoft.com/office/drawing/2014/main" id="{9DDF9106-E0FA-3F40-B657-D12FCB5A6FF3}"/>
                </a:ext>
              </a:extLst>
            </p:cNvPr>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15">
              <a:extLst>
                <a:ext uri="{FF2B5EF4-FFF2-40B4-BE49-F238E27FC236}">
                  <a16:creationId xmlns:a16="http://schemas.microsoft.com/office/drawing/2014/main" id="{DF0FDD54-5ACF-564F-A17C-0C8265DB66F1}"/>
                </a:ext>
              </a:extLst>
            </p:cNvPr>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6">
              <a:extLst>
                <a:ext uri="{FF2B5EF4-FFF2-40B4-BE49-F238E27FC236}">
                  <a16:creationId xmlns:a16="http://schemas.microsoft.com/office/drawing/2014/main" id="{4B2A738F-0EC2-414A-A614-0A05F8EFED62}"/>
                </a:ext>
              </a:extLst>
            </p:cNvPr>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7">
              <a:extLst>
                <a:ext uri="{FF2B5EF4-FFF2-40B4-BE49-F238E27FC236}">
                  <a16:creationId xmlns:a16="http://schemas.microsoft.com/office/drawing/2014/main" id="{BB53113A-B4DE-5644-AE91-E453A545AB62}"/>
                </a:ext>
              </a:extLst>
            </p:cNvPr>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8">
              <a:extLst>
                <a:ext uri="{FF2B5EF4-FFF2-40B4-BE49-F238E27FC236}">
                  <a16:creationId xmlns:a16="http://schemas.microsoft.com/office/drawing/2014/main" id="{15004EB6-8931-A246-8361-67B86F1519DB}"/>
                </a:ext>
              </a:extLst>
            </p:cNvPr>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9">
              <a:extLst>
                <a:ext uri="{FF2B5EF4-FFF2-40B4-BE49-F238E27FC236}">
                  <a16:creationId xmlns:a16="http://schemas.microsoft.com/office/drawing/2014/main" id="{16097AD1-7421-0749-85AE-8368DAF8C9BD}"/>
                </a:ext>
              </a:extLst>
            </p:cNvPr>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4" name="Freeform 20">
              <a:extLst>
                <a:ext uri="{FF2B5EF4-FFF2-40B4-BE49-F238E27FC236}">
                  <a16:creationId xmlns:a16="http://schemas.microsoft.com/office/drawing/2014/main" id="{5A57DA78-A2EB-6D49-80C4-3DED843BD902}"/>
                </a:ext>
              </a:extLst>
            </p:cNvPr>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117912379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userDrawn="1">
  <p:cSld name="Major Section Divider - Mint">
    <p:bg>
      <p:bgPr>
        <a:solidFill>
          <a:schemeClr val="bg1"/>
        </a:solidFill>
        <a:effectLst/>
      </p:bgPr>
    </p:bg>
    <p:spTree>
      <p:nvGrpSpPr>
        <p:cNvPr id="1" name=""/>
        <p:cNvGrpSpPr/>
        <p:nvPr/>
      </p:nvGrpSpPr>
      <p:grpSpPr>
        <a:xfrm>
          <a:off x="0" y="0"/>
          <a:ext cx="0" cy="0"/>
          <a:chOff x="0" y="0"/>
          <a:chExt cx="0" cy="0"/>
        </a:xfrm>
      </p:grpSpPr>
      <p:sp>
        <p:nvSpPr>
          <p:cNvPr id="19" name="Oval 18"/>
          <p:cNvSpPr/>
          <p:nvPr userDrawn="1"/>
        </p:nvSpPr>
        <p:spPr>
          <a:xfrm>
            <a:off x="3391505" y="792481"/>
            <a:ext cx="5388671" cy="5388671"/>
          </a:xfrm>
          <a:prstGeom prst="ellipse">
            <a:avLst/>
          </a:prstGeom>
          <a:noFill/>
          <a:ln w="28575">
            <a:solidFill>
              <a:schemeClr val="accent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sp>
        <p:nvSpPr>
          <p:cNvPr id="17" name="TextBox 16"/>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tx1"/>
                </a:solidFill>
                <a:latin typeface="Museo Sans 700" pitchFamily="50" charset="0"/>
              </a:rPr>
              <a:t>‹#›</a:t>
            </a:fld>
            <a:endParaRPr lang="en-US" sz="800">
              <a:solidFill>
                <a:schemeClr val="tx1"/>
              </a:solidFill>
              <a:latin typeface="Museo Sans 700" pitchFamily="50" charset="0"/>
            </a:endParaRPr>
          </a:p>
        </p:txBody>
      </p:sp>
      <p:sp>
        <p:nvSpPr>
          <p:cNvPr id="18" name="Title 17"/>
          <p:cNvSpPr>
            <a:spLocks noGrp="1"/>
          </p:cNvSpPr>
          <p:nvPr>
            <p:ph type="title" hasCustomPrompt="1"/>
          </p:nvPr>
        </p:nvSpPr>
        <p:spPr>
          <a:xfrm>
            <a:off x="3734803" y="2827536"/>
            <a:ext cx="4722395" cy="812531"/>
          </a:xfrm>
        </p:spPr>
        <p:txBody>
          <a:bodyPr/>
          <a:lstStyle>
            <a:lvl1pPr algn="ctr">
              <a:defRPr sz="5867">
                <a:solidFill>
                  <a:schemeClr val="tx1"/>
                </a:solidFill>
                <a:latin typeface="Museo 500" pitchFamily="50" charset="0"/>
              </a:defRPr>
            </a:lvl1pPr>
          </a:lstStyle>
          <a:p>
            <a:r>
              <a:rPr lang="en-US"/>
              <a:t>Header</a:t>
            </a:r>
          </a:p>
        </p:txBody>
      </p:sp>
      <p:sp>
        <p:nvSpPr>
          <p:cNvPr id="21" name="Text Placeholder 20"/>
          <p:cNvSpPr>
            <a:spLocks noGrp="1"/>
          </p:cNvSpPr>
          <p:nvPr>
            <p:ph type="body" sz="quarter" idx="10" hasCustomPrompt="1"/>
          </p:nvPr>
        </p:nvSpPr>
        <p:spPr>
          <a:xfrm>
            <a:off x="3463926" y="3671455"/>
            <a:ext cx="5264149" cy="328295"/>
          </a:xfrm>
          <a:prstGeom prst="rect">
            <a:avLst/>
          </a:prstGeom>
        </p:spPr>
        <p:txBody>
          <a:bodyPr/>
          <a:lstStyle>
            <a:lvl1pPr algn="ctr">
              <a:defRPr sz="1600" b="1" i="0">
                <a:solidFill>
                  <a:schemeClr val="tx1"/>
                </a:solidFill>
                <a:latin typeface="Museo Sans 900" panose="02000000000000000000"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Copy</a:t>
            </a:r>
          </a:p>
        </p:txBody>
      </p:sp>
      <p:grpSp>
        <p:nvGrpSpPr>
          <p:cNvPr id="20" name="Group 7">
            <a:extLst>
              <a:ext uri="{FF2B5EF4-FFF2-40B4-BE49-F238E27FC236}">
                <a16:creationId xmlns:a16="http://schemas.microsoft.com/office/drawing/2014/main" id="{1B753BC8-A3A4-F248-81DE-A95BB48A3535}"/>
              </a:ext>
            </a:extLst>
          </p:cNvPr>
          <p:cNvGrpSpPr>
            <a:grpSpLocks noChangeAspect="1"/>
          </p:cNvGrpSpPr>
          <p:nvPr userDrawn="1"/>
        </p:nvGrpSpPr>
        <p:grpSpPr bwMode="auto">
          <a:xfrm>
            <a:off x="10931526" y="6191312"/>
            <a:ext cx="989145" cy="461153"/>
            <a:chOff x="1480" y="968"/>
            <a:chExt cx="2797" cy="1304"/>
          </a:xfrm>
          <a:solidFill>
            <a:schemeClr val="tx1"/>
          </a:solidFill>
        </p:grpSpPr>
        <p:sp>
          <p:nvSpPr>
            <p:cNvPr id="22" name="Freeform 8">
              <a:extLst>
                <a:ext uri="{FF2B5EF4-FFF2-40B4-BE49-F238E27FC236}">
                  <a16:creationId xmlns:a16="http://schemas.microsoft.com/office/drawing/2014/main" id="{EE4EF896-0A99-F844-9016-C489975A830A}"/>
                </a:ext>
              </a:extLst>
            </p:cNvPr>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9">
              <a:extLst>
                <a:ext uri="{FF2B5EF4-FFF2-40B4-BE49-F238E27FC236}">
                  <a16:creationId xmlns:a16="http://schemas.microsoft.com/office/drawing/2014/main" id="{F4096F11-92E1-8D49-87E6-826A1AF460F0}"/>
                </a:ext>
              </a:extLst>
            </p:cNvPr>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4" name="Freeform 10">
              <a:extLst>
                <a:ext uri="{FF2B5EF4-FFF2-40B4-BE49-F238E27FC236}">
                  <a16:creationId xmlns:a16="http://schemas.microsoft.com/office/drawing/2014/main" id="{CCC16217-7F3A-4D43-8E91-D41732E394C1}"/>
                </a:ext>
              </a:extLst>
            </p:cNvPr>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5" name="Freeform 11">
              <a:extLst>
                <a:ext uri="{FF2B5EF4-FFF2-40B4-BE49-F238E27FC236}">
                  <a16:creationId xmlns:a16="http://schemas.microsoft.com/office/drawing/2014/main" id="{25A2C19E-CB81-6A41-8625-EFC898840D78}"/>
                </a:ext>
              </a:extLst>
            </p:cNvPr>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6" name="Freeform 12">
              <a:extLst>
                <a:ext uri="{FF2B5EF4-FFF2-40B4-BE49-F238E27FC236}">
                  <a16:creationId xmlns:a16="http://schemas.microsoft.com/office/drawing/2014/main" id="{819551AC-666D-E648-B2D3-05CE5083EEB7}"/>
                </a:ext>
              </a:extLst>
            </p:cNvPr>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13">
              <a:extLst>
                <a:ext uri="{FF2B5EF4-FFF2-40B4-BE49-F238E27FC236}">
                  <a16:creationId xmlns:a16="http://schemas.microsoft.com/office/drawing/2014/main" id="{991E1066-CB15-0946-B92C-84C2129D4223}"/>
                </a:ext>
              </a:extLst>
            </p:cNvPr>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4">
              <a:extLst>
                <a:ext uri="{FF2B5EF4-FFF2-40B4-BE49-F238E27FC236}">
                  <a16:creationId xmlns:a16="http://schemas.microsoft.com/office/drawing/2014/main" id="{9DDF9106-E0FA-3F40-B657-D12FCB5A6FF3}"/>
                </a:ext>
              </a:extLst>
            </p:cNvPr>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15">
              <a:extLst>
                <a:ext uri="{FF2B5EF4-FFF2-40B4-BE49-F238E27FC236}">
                  <a16:creationId xmlns:a16="http://schemas.microsoft.com/office/drawing/2014/main" id="{DF0FDD54-5ACF-564F-A17C-0C8265DB66F1}"/>
                </a:ext>
              </a:extLst>
            </p:cNvPr>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6">
              <a:extLst>
                <a:ext uri="{FF2B5EF4-FFF2-40B4-BE49-F238E27FC236}">
                  <a16:creationId xmlns:a16="http://schemas.microsoft.com/office/drawing/2014/main" id="{4B2A738F-0EC2-414A-A614-0A05F8EFED62}"/>
                </a:ext>
              </a:extLst>
            </p:cNvPr>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7">
              <a:extLst>
                <a:ext uri="{FF2B5EF4-FFF2-40B4-BE49-F238E27FC236}">
                  <a16:creationId xmlns:a16="http://schemas.microsoft.com/office/drawing/2014/main" id="{BB53113A-B4DE-5644-AE91-E453A545AB62}"/>
                </a:ext>
              </a:extLst>
            </p:cNvPr>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8">
              <a:extLst>
                <a:ext uri="{FF2B5EF4-FFF2-40B4-BE49-F238E27FC236}">
                  <a16:creationId xmlns:a16="http://schemas.microsoft.com/office/drawing/2014/main" id="{15004EB6-8931-A246-8361-67B86F1519DB}"/>
                </a:ext>
              </a:extLst>
            </p:cNvPr>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9">
              <a:extLst>
                <a:ext uri="{FF2B5EF4-FFF2-40B4-BE49-F238E27FC236}">
                  <a16:creationId xmlns:a16="http://schemas.microsoft.com/office/drawing/2014/main" id="{16097AD1-7421-0749-85AE-8368DAF8C9BD}"/>
                </a:ext>
              </a:extLst>
            </p:cNvPr>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4" name="Freeform 20">
              <a:extLst>
                <a:ext uri="{FF2B5EF4-FFF2-40B4-BE49-F238E27FC236}">
                  <a16:creationId xmlns:a16="http://schemas.microsoft.com/office/drawing/2014/main" id="{5A57DA78-A2EB-6D49-80C4-3DED843BD902}"/>
                </a:ext>
              </a:extLst>
            </p:cNvPr>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Tree>
    <p:extLst>
      <p:ext uri="{BB962C8B-B14F-4D97-AF65-F5344CB8AC3E}">
        <p14:creationId xmlns:p14="http://schemas.microsoft.com/office/powerpoint/2010/main" val="3510929150"/>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userDrawn="1">
  <p:cSld name="Major Section Divider - White &amp; Navy">
    <p:bg>
      <p:bgPr>
        <a:solidFill>
          <a:schemeClr val="tx2"/>
        </a:solidFill>
        <a:effectLst/>
      </p:bgPr>
    </p:bg>
    <p:spTree>
      <p:nvGrpSpPr>
        <p:cNvPr id="1" name=""/>
        <p:cNvGrpSpPr/>
        <p:nvPr/>
      </p:nvGrpSpPr>
      <p:grpSpPr>
        <a:xfrm>
          <a:off x="0" y="0"/>
          <a:ext cx="0" cy="0"/>
          <a:chOff x="0" y="0"/>
          <a:chExt cx="0" cy="0"/>
        </a:xfrm>
      </p:grpSpPr>
      <p:sp>
        <p:nvSpPr>
          <p:cNvPr id="19" name="Oval 18"/>
          <p:cNvSpPr/>
          <p:nvPr userDrawn="1"/>
        </p:nvSpPr>
        <p:spPr>
          <a:xfrm>
            <a:off x="3391505" y="792481"/>
            <a:ext cx="5388671" cy="538867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 name="Group 7"/>
          <p:cNvGrpSpPr>
            <a:grpSpLocks noChangeAspect="1"/>
          </p:cNvGrpSpPr>
          <p:nvPr userDrawn="1"/>
        </p:nvGrpSpPr>
        <p:grpSpPr bwMode="auto">
          <a:xfrm>
            <a:off x="10931526" y="6191312"/>
            <a:ext cx="989145" cy="461153"/>
            <a:chOff x="1480" y="968"/>
            <a:chExt cx="2797" cy="1304"/>
          </a:xfrm>
          <a:solidFill>
            <a:schemeClr val="bg1"/>
          </a:solidFill>
        </p:grpSpPr>
        <p:sp>
          <p:nvSpPr>
            <p:cNvPr id="4"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5"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6"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7"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8"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9"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0"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17" name="TextBox 16"/>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bg1"/>
                </a:solidFill>
                <a:latin typeface="Museo Sans 700" pitchFamily="50" charset="0"/>
              </a:rPr>
              <a:t>‹#›</a:t>
            </a:fld>
            <a:endParaRPr lang="en-US" sz="800">
              <a:solidFill>
                <a:schemeClr val="bg1"/>
              </a:solidFill>
              <a:latin typeface="Museo Sans 700" pitchFamily="50" charset="0"/>
            </a:endParaRPr>
          </a:p>
        </p:txBody>
      </p:sp>
      <p:sp>
        <p:nvSpPr>
          <p:cNvPr id="18" name="Title 17"/>
          <p:cNvSpPr>
            <a:spLocks noGrp="1"/>
          </p:cNvSpPr>
          <p:nvPr>
            <p:ph type="title" hasCustomPrompt="1"/>
          </p:nvPr>
        </p:nvSpPr>
        <p:spPr>
          <a:xfrm>
            <a:off x="3734803" y="2827536"/>
            <a:ext cx="4722395" cy="812531"/>
          </a:xfrm>
        </p:spPr>
        <p:txBody>
          <a:bodyPr/>
          <a:lstStyle>
            <a:lvl1pPr algn="ctr">
              <a:defRPr sz="5867">
                <a:solidFill>
                  <a:schemeClr val="bg1"/>
                </a:solidFill>
                <a:latin typeface="Museo 500" pitchFamily="50" charset="0"/>
              </a:defRPr>
            </a:lvl1pPr>
          </a:lstStyle>
          <a:p>
            <a:r>
              <a:rPr lang="en-US"/>
              <a:t>Header</a:t>
            </a:r>
          </a:p>
        </p:txBody>
      </p:sp>
      <p:sp>
        <p:nvSpPr>
          <p:cNvPr id="21" name="Text Placeholder 20"/>
          <p:cNvSpPr>
            <a:spLocks noGrp="1"/>
          </p:cNvSpPr>
          <p:nvPr>
            <p:ph type="body" sz="quarter" idx="10" hasCustomPrompt="1"/>
          </p:nvPr>
        </p:nvSpPr>
        <p:spPr>
          <a:xfrm>
            <a:off x="3463926" y="3671455"/>
            <a:ext cx="5264149" cy="328295"/>
          </a:xfrm>
          <a:prstGeom prst="rect">
            <a:avLst/>
          </a:prstGeom>
        </p:spPr>
        <p:txBody>
          <a:bodyPr/>
          <a:lstStyle>
            <a:lvl1pPr algn="ctr">
              <a:defRPr sz="1600" b="1" i="0">
                <a:solidFill>
                  <a:schemeClr val="bg1"/>
                </a:solidFill>
                <a:latin typeface="Museo Sans 900" panose="02000000000000000000"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Copy</a:t>
            </a:r>
          </a:p>
        </p:txBody>
      </p:sp>
    </p:spTree>
    <p:extLst>
      <p:ext uri="{BB962C8B-B14F-4D97-AF65-F5344CB8AC3E}">
        <p14:creationId xmlns:p14="http://schemas.microsoft.com/office/powerpoint/2010/main" val="416991396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Maj Section Divider - White &amp; Cherry">
    <p:bg>
      <p:bgPr>
        <a:solidFill>
          <a:schemeClr val="accent3"/>
        </a:solidFill>
        <a:effectLst/>
      </p:bgPr>
    </p:bg>
    <p:spTree>
      <p:nvGrpSpPr>
        <p:cNvPr id="1" name=""/>
        <p:cNvGrpSpPr/>
        <p:nvPr/>
      </p:nvGrpSpPr>
      <p:grpSpPr>
        <a:xfrm>
          <a:off x="0" y="0"/>
          <a:ext cx="0" cy="0"/>
          <a:chOff x="0" y="0"/>
          <a:chExt cx="0" cy="0"/>
        </a:xfrm>
      </p:grpSpPr>
      <p:sp>
        <p:nvSpPr>
          <p:cNvPr id="19" name="Oval 18"/>
          <p:cNvSpPr/>
          <p:nvPr userDrawn="1"/>
        </p:nvSpPr>
        <p:spPr>
          <a:xfrm>
            <a:off x="3391505" y="792481"/>
            <a:ext cx="5388671" cy="5388671"/>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p>
        </p:txBody>
      </p:sp>
      <p:grpSp>
        <p:nvGrpSpPr>
          <p:cNvPr id="3" name="Group 7"/>
          <p:cNvGrpSpPr>
            <a:grpSpLocks noChangeAspect="1"/>
          </p:cNvGrpSpPr>
          <p:nvPr userDrawn="1"/>
        </p:nvGrpSpPr>
        <p:grpSpPr bwMode="auto">
          <a:xfrm>
            <a:off x="10931526" y="6191312"/>
            <a:ext cx="989145" cy="461153"/>
            <a:chOff x="1480" y="968"/>
            <a:chExt cx="2797" cy="1304"/>
          </a:xfrm>
          <a:solidFill>
            <a:schemeClr val="bg1"/>
          </a:solidFill>
        </p:grpSpPr>
        <p:sp>
          <p:nvSpPr>
            <p:cNvPr id="4"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5"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6"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7"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8"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9"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0"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17" name="TextBox 16"/>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bg1"/>
                </a:solidFill>
                <a:latin typeface="Museo Sans 700" pitchFamily="50" charset="0"/>
              </a:rPr>
              <a:t>‹#›</a:t>
            </a:fld>
            <a:endParaRPr lang="en-US" sz="800">
              <a:solidFill>
                <a:schemeClr val="bg1"/>
              </a:solidFill>
              <a:latin typeface="Museo Sans 700" pitchFamily="50" charset="0"/>
            </a:endParaRPr>
          </a:p>
        </p:txBody>
      </p:sp>
      <p:sp>
        <p:nvSpPr>
          <p:cNvPr id="18" name="Title 17"/>
          <p:cNvSpPr>
            <a:spLocks noGrp="1"/>
          </p:cNvSpPr>
          <p:nvPr>
            <p:ph type="title" hasCustomPrompt="1"/>
          </p:nvPr>
        </p:nvSpPr>
        <p:spPr>
          <a:xfrm>
            <a:off x="3734803" y="2827536"/>
            <a:ext cx="4722395" cy="812531"/>
          </a:xfrm>
        </p:spPr>
        <p:txBody>
          <a:bodyPr/>
          <a:lstStyle>
            <a:lvl1pPr algn="ctr">
              <a:defRPr sz="5867">
                <a:solidFill>
                  <a:schemeClr val="bg1"/>
                </a:solidFill>
                <a:latin typeface="Museo 500" pitchFamily="50" charset="0"/>
              </a:defRPr>
            </a:lvl1pPr>
          </a:lstStyle>
          <a:p>
            <a:r>
              <a:rPr lang="en-US"/>
              <a:t>Header</a:t>
            </a:r>
          </a:p>
        </p:txBody>
      </p:sp>
      <p:sp>
        <p:nvSpPr>
          <p:cNvPr id="21" name="Text Placeholder 20"/>
          <p:cNvSpPr>
            <a:spLocks noGrp="1"/>
          </p:cNvSpPr>
          <p:nvPr>
            <p:ph type="body" sz="quarter" idx="10" hasCustomPrompt="1"/>
          </p:nvPr>
        </p:nvSpPr>
        <p:spPr>
          <a:xfrm>
            <a:off x="3463926" y="3671455"/>
            <a:ext cx="5264149" cy="328295"/>
          </a:xfrm>
          <a:prstGeom prst="rect">
            <a:avLst/>
          </a:prstGeom>
        </p:spPr>
        <p:txBody>
          <a:bodyPr/>
          <a:lstStyle>
            <a:lvl1pPr algn="ctr">
              <a:defRPr sz="1600" b="1" i="0">
                <a:solidFill>
                  <a:schemeClr val="bg1"/>
                </a:solidFill>
                <a:latin typeface="Museo Sans 900" panose="02000000000000000000"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Copy</a:t>
            </a:r>
          </a:p>
        </p:txBody>
      </p:sp>
    </p:spTree>
    <p:extLst>
      <p:ext uri="{BB962C8B-B14F-4D97-AF65-F5344CB8AC3E}">
        <p14:creationId xmlns:p14="http://schemas.microsoft.com/office/powerpoint/2010/main" val="408137838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preserve="1" userDrawn="1">
  <p:cSld name="Hands Divider - Nav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7"/>
          <p:cNvGrpSpPr>
            <a:grpSpLocks noChangeAspect="1"/>
          </p:cNvGrpSpPr>
          <p:nvPr userDrawn="1"/>
        </p:nvGrpSpPr>
        <p:grpSpPr bwMode="auto">
          <a:xfrm>
            <a:off x="10931526" y="6191312"/>
            <a:ext cx="989145" cy="461153"/>
            <a:chOff x="1480" y="968"/>
            <a:chExt cx="2797" cy="1304"/>
          </a:xfrm>
          <a:solidFill>
            <a:schemeClr val="bg1"/>
          </a:solidFill>
        </p:grpSpPr>
        <p:sp>
          <p:nvSpPr>
            <p:cNvPr id="4"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5"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6"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7"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8"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9"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0"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17" name="TextBox 16"/>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bg1"/>
                </a:solidFill>
                <a:latin typeface="Museo Sans 700" pitchFamily="50" charset="0"/>
              </a:rPr>
              <a:t>‹#›</a:t>
            </a:fld>
            <a:endParaRPr lang="en-US" sz="800">
              <a:solidFill>
                <a:schemeClr val="bg1"/>
              </a:solidFill>
              <a:latin typeface="Museo Sans 700" pitchFamily="50" charset="0"/>
            </a:endParaRPr>
          </a:p>
        </p:txBody>
      </p:sp>
      <p:sp>
        <p:nvSpPr>
          <p:cNvPr id="18" name="Title 17"/>
          <p:cNvSpPr>
            <a:spLocks noGrp="1"/>
          </p:cNvSpPr>
          <p:nvPr>
            <p:ph type="title" hasCustomPrompt="1"/>
          </p:nvPr>
        </p:nvSpPr>
        <p:spPr>
          <a:xfrm>
            <a:off x="3734803" y="2827536"/>
            <a:ext cx="4722395" cy="812531"/>
          </a:xfrm>
        </p:spPr>
        <p:txBody>
          <a:bodyPr/>
          <a:lstStyle>
            <a:lvl1pPr algn="ctr">
              <a:defRPr sz="5867">
                <a:solidFill>
                  <a:schemeClr val="bg1"/>
                </a:solidFill>
                <a:latin typeface="Museo 500" pitchFamily="50" charset="0"/>
              </a:defRPr>
            </a:lvl1pPr>
          </a:lstStyle>
          <a:p>
            <a:r>
              <a:rPr lang="en-US"/>
              <a:t>Header</a:t>
            </a:r>
          </a:p>
        </p:txBody>
      </p:sp>
      <p:sp>
        <p:nvSpPr>
          <p:cNvPr id="21" name="Text Placeholder 20"/>
          <p:cNvSpPr>
            <a:spLocks noGrp="1"/>
          </p:cNvSpPr>
          <p:nvPr>
            <p:ph type="body" sz="quarter" idx="10" hasCustomPrompt="1"/>
          </p:nvPr>
        </p:nvSpPr>
        <p:spPr>
          <a:xfrm>
            <a:off x="3463926" y="3671455"/>
            <a:ext cx="5264149" cy="328295"/>
          </a:xfrm>
          <a:prstGeom prst="rect">
            <a:avLst/>
          </a:prstGeom>
        </p:spPr>
        <p:txBody>
          <a:bodyPr/>
          <a:lstStyle>
            <a:lvl1pPr algn="ctr">
              <a:defRPr sz="1600" b="1" i="0">
                <a:solidFill>
                  <a:schemeClr val="bg1"/>
                </a:solidFill>
                <a:latin typeface="Museo Sans 900" panose="02000000000000000000"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Copy</a:t>
            </a:r>
          </a:p>
        </p:txBody>
      </p:sp>
    </p:spTree>
    <p:extLst>
      <p:ext uri="{BB962C8B-B14F-4D97-AF65-F5344CB8AC3E}">
        <p14:creationId xmlns:p14="http://schemas.microsoft.com/office/powerpoint/2010/main" val="2400698924"/>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userDrawn="1">
  <p:cSld name="Hands Divider - Sk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grpSp>
        <p:nvGrpSpPr>
          <p:cNvPr id="3" name="Group 7"/>
          <p:cNvGrpSpPr>
            <a:grpSpLocks noChangeAspect="1"/>
          </p:cNvGrpSpPr>
          <p:nvPr userDrawn="1"/>
        </p:nvGrpSpPr>
        <p:grpSpPr bwMode="auto">
          <a:xfrm>
            <a:off x="10931526" y="6191312"/>
            <a:ext cx="989145" cy="461153"/>
            <a:chOff x="1480" y="968"/>
            <a:chExt cx="2797" cy="1304"/>
          </a:xfrm>
          <a:solidFill>
            <a:schemeClr val="bg1"/>
          </a:solidFill>
        </p:grpSpPr>
        <p:sp>
          <p:nvSpPr>
            <p:cNvPr id="4"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5"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6"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7"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8"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9"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0"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1"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17" name="TextBox 16"/>
          <p:cNvSpPr txBox="1"/>
          <p:nvPr userDrawn="1"/>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solidFill>
                  <a:schemeClr val="bg1"/>
                </a:solidFill>
                <a:latin typeface="Museo Sans 700" pitchFamily="50" charset="0"/>
              </a:rPr>
              <a:t>‹#›</a:t>
            </a:fld>
            <a:endParaRPr lang="en-US" sz="800">
              <a:solidFill>
                <a:schemeClr val="bg1"/>
              </a:solidFill>
              <a:latin typeface="Museo Sans 700" pitchFamily="50" charset="0"/>
            </a:endParaRPr>
          </a:p>
        </p:txBody>
      </p:sp>
      <p:sp>
        <p:nvSpPr>
          <p:cNvPr id="18" name="Title 17"/>
          <p:cNvSpPr>
            <a:spLocks noGrp="1"/>
          </p:cNvSpPr>
          <p:nvPr>
            <p:ph type="title" hasCustomPrompt="1"/>
          </p:nvPr>
        </p:nvSpPr>
        <p:spPr>
          <a:xfrm>
            <a:off x="3734803" y="2827536"/>
            <a:ext cx="4722395" cy="812531"/>
          </a:xfrm>
        </p:spPr>
        <p:txBody>
          <a:bodyPr/>
          <a:lstStyle>
            <a:lvl1pPr algn="ctr">
              <a:defRPr sz="5867">
                <a:solidFill>
                  <a:schemeClr val="bg1"/>
                </a:solidFill>
                <a:latin typeface="Museo 500" pitchFamily="50" charset="0"/>
              </a:defRPr>
            </a:lvl1pPr>
          </a:lstStyle>
          <a:p>
            <a:r>
              <a:rPr lang="en-US"/>
              <a:t>Header</a:t>
            </a:r>
          </a:p>
        </p:txBody>
      </p:sp>
      <p:sp>
        <p:nvSpPr>
          <p:cNvPr id="21" name="Text Placeholder 20"/>
          <p:cNvSpPr>
            <a:spLocks noGrp="1"/>
          </p:cNvSpPr>
          <p:nvPr>
            <p:ph type="body" sz="quarter" idx="10" hasCustomPrompt="1"/>
          </p:nvPr>
        </p:nvSpPr>
        <p:spPr>
          <a:xfrm>
            <a:off x="3463926" y="3671455"/>
            <a:ext cx="5264149" cy="328295"/>
          </a:xfrm>
          <a:prstGeom prst="rect">
            <a:avLst/>
          </a:prstGeom>
        </p:spPr>
        <p:txBody>
          <a:bodyPr/>
          <a:lstStyle>
            <a:lvl1pPr algn="ctr">
              <a:defRPr sz="1600" b="1" i="0">
                <a:solidFill>
                  <a:schemeClr val="bg1"/>
                </a:solidFill>
                <a:latin typeface="Museo Sans 900" panose="02000000000000000000" pitchFamily="2" charset="77"/>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Copy</a:t>
            </a:r>
          </a:p>
        </p:txBody>
      </p:sp>
    </p:spTree>
    <p:extLst>
      <p:ext uri="{BB962C8B-B14F-4D97-AF65-F5344CB8AC3E}">
        <p14:creationId xmlns:p14="http://schemas.microsoft.com/office/powerpoint/2010/main" val="219007163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Y Closing Contact Slide - Navy">
    <p:bg>
      <p:bgPr>
        <a:solidFill>
          <a:schemeClr val="tx2"/>
        </a:solidFill>
        <a:effectLst/>
      </p:bgPr>
    </p:bg>
    <p:spTree>
      <p:nvGrpSpPr>
        <p:cNvPr id="1" name=""/>
        <p:cNvGrpSpPr/>
        <p:nvPr/>
      </p:nvGrpSpPr>
      <p:grpSpPr>
        <a:xfrm>
          <a:off x="0" y="0"/>
          <a:ext cx="0" cy="0"/>
          <a:chOff x="0" y="0"/>
          <a:chExt cx="0" cy="0"/>
        </a:xfrm>
      </p:grpSpPr>
      <p:grpSp>
        <p:nvGrpSpPr>
          <p:cNvPr id="9" name="Group 7"/>
          <p:cNvGrpSpPr>
            <a:grpSpLocks noChangeAspect="1"/>
          </p:cNvGrpSpPr>
          <p:nvPr userDrawn="1"/>
        </p:nvGrpSpPr>
        <p:grpSpPr bwMode="auto">
          <a:xfrm>
            <a:off x="9975266" y="5579195"/>
            <a:ext cx="1878068" cy="875581"/>
            <a:chOff x="1480" y="968"/>
            <a:chExt cx="2797" cy="1304"/>
          </a:xfrm>
          <a:solidFill>
            <a:schemeClr val="bg1"/>
          </a:solidFill>
        </p:grpSpPr>
        <p:sp>
          <p:nvSpPr>
            <p:cNvPr id="11"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0"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1"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2"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4" name="Text Placeholder 23"/>
          <p:cNvSpPr>
            <a:spLocks noGrp="1"/>
          </p:cNvSpPr>
          <p:nvPr>
            <p:ph type="body" sz="quarter" idx="10"/>
          </p:nvPr>
        </p:nvSpPr>
        <p:spPr>
          <a:xfrm>
            <a:off x="319616" y="685800"/>
            <a:ext cx="8851392" cy="287259"/>
          </a:xfrm>
          <a:prstGeom prst="rect">
            <a:avLst/>
          </a:prstGeom>
          <a:noFill/>
        </p:spPr>
        <p:txBody>
          <a:bodyPr/>
          <a:lstStyle>
            <a:lvl1pPr>
              <a:defRPr sz="1867">
                <a:solidFill>
                  <a:schemeClr val="bg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
        <p:nvSpPr>
          <p:cNvPr id="26" name="Text Placeholder 25"/>
          <p:cNvSpPr>
            <a:spLocks noGrp="1"/>
          </p:cNvSpPr>
          <p:nvPr>
            <p:ph type="body" sz="quarter" idx="11" hasCustomPrompt="1"/>
          </p:nvPr>
        </p:nvSpPr>
        <p:spPr>
          <a:xfrm>
            <a:off x="319615" y="1447801"/>
            <a:ext cx="4340352" cy="666849"/>
          </a:xfrm>
          <a:prstGeom prst="rect">
            <a:avLst/>
          </a:prstGeom>
        </p:spPr>
        <p:txBody>
          <a:bodyPr/>
          <a:lstStyle>
            <a:lvl1pPr>
              <a:spcBef>
                <a:spcPts val="0"/>
              </a:spcBef>
              <a:defRPr sz="1400" baseline="0">
                <a:solidFill>
                  <a:schemeClr val="bg1"/>
                </a:solidFill>
              </a:defRPr>
            </a:lvl1pPr>
            <a:lvl2pPr>
              <a:spcBef>
                <a:spcPts val="0"/>
              </a:spcBef>
              <a:defRPr sz="1400">
                <a:solidFill>
                  <a:schemeClr val="bg1"/>
                </a:solidFill>
              </a:defRPr>
            </a:lvl2pPr>
            <a:lvl3pPr marL="0" indent="0">
              <a:spcBef>
                <a:spcPts val="0"/>
              </a:spcBef>
              <a:buNone/>
              <a:defRPr sz="1400">
                <a:solidFill>
                  <a:schemeClr val="bg1"/>
                </a:solidFill>
              </a:defRPr>
            </a:lvl3pPr>
            <a:lvl4pPr>
              <a:spcBef>
                <a:spcPts val="0"/>
              </a:spcBef>
              <a:defRPr sz="1600">
                <a:solidFill>
                  <a:schemeClr val="bg1"/>
                </a:solidFill>
              </a:defRPr>
            </a:lvl4pPr>
            <a:lvl5pPr>
              <a:spcBef>
                <a:spcPts val="0"/>
              </a:spcBef>
              <a:defRPr sz="1600">
                <a:solidFill>
                  <a:schemeClr val="bg1"/>
                </a:solidFill>
              </a:defRPr>
            </a:lvl5pPr>
          </a:lstStyle>
          <a:p>
            <a:pPr lvl="0"/>
            <a:r>
              <a:rPr lang="en-US"/>
              <a:t>First Last</a:t>
            </a:r>
          </a:p>
          <a:p>
            <a:pPr lvl="1"/>
            <a:r>
              <a:rPr lang="en-US"/>
              <a:t>Title</a:t>
            </a:r>
          </a:p>
          <a:p>
            <a:pPr lvl="2"/>
            <a:r>
              <a:rPr lang="en-US"/>
              <a:t>Email</a:t>
            </a:r>
          </a:p>
        </p:txBody>
      </p:sp>
      <p:sp>
        <p:nvSpPr>
          <p:cNvPr id="28" name="Text Placeholder 27"/>
          <p:cNvSpPr>
            <a:spLocks noGrp="1"/>
          </p:cNvSpPr>
          <p:nvPr>
            <p:ph type="body" sz="quarter" idx="12" hasCustomPrompt="1"/>
          </p:nvPr>
        </p:nvSpPr>
        <p:spPr>
          <a:xfrm>
            <a:off x="4830656" y="1447801"/>
            <a:ext cx="4340352" cy="666849"/>
          </a:xfrm>
          <a:prstGeom prst="rect">
            <a:avLst/>
          </a:prstGeom>
        </p:spPr>
        <p:txBody>
          <a:bodyPr/>
          <a:lstStyle>
            <a:lvl1pPr>
              <a:spcBef>
                <a:spcPts val="0"/>
              </a:spcBef>
              <a:defRPr sz="1400">
                <a:solidFill>
                  <a:schemeClr val="bg1"/>
                </a:solidFill>
              </a:defRPr>
            </a:lvl1pPr>
            <a:lvl2pPr>
              <a:spcBef>
                <a:spcPts val="0"/>
              </a:spcBef>
              <a:defRPr sz="1400">
                <a:solidFill>
                  <a:schemeClr val="bg1"/>
                </a:solidFill>
              </a:defRPr>
            </a:lvl2pPr>
            <a:lvl3pPr marL="0" indent="0">
              <a:spcBef>
                <a:spcPts val="0"/>
              </a:spcBef>
              <a:buFontTx/>
              <a:buNone/>
              <a:defRPr sz="1400">
                <a:solidFill>
                  <a:schemeClr val="bg1"/>
                </a:solidFill>
              </a:defRPr>
            </a:lvl3pPr>
            <a:lvl4pPr>
              <a:spcBef>
                <a:spcPts val="0"/>
              </a:spcBef>
              <a:defRPr>
                <a:solidFill>
                  <a:schemeClr val="bg1"/>
                </a:solidFill>
              </a:defRPr>
            </a:lvl4pPr>
            <a:lvl5pPr>
              <a:spcBef>
                <a:spcPts val="0"/>
              </a:spcBef>
              <a:defRPr>
                <a:solidFill>
                  <a:schemeClr val="bg1"/>
                </a:solidFill>
              </a:defRPr>
            </a:lvl5pPr>
          </a:lstStyle>
          <a:p>
            <a:pPr lvl="0"/>
            <a:r>
              <a:rPr lang="en-US"/>
              <a:t>First Last</a:t>
            </a:r>
          </a:p>
          <a:p>
            <a:pPr lvl="1"/>
            <a:r>
              <a:rPr lang="en-US"/>
              <a:t>Title</a:t>
            </a:r>
          </a:p>
          <a:p>
            <a:pPr lvl="2"/>
            <a:r>
              <a:rPr lang="en-US"/>
              <a:t>Email</a:t>
            </a:r>
          </a:p>
        </p:txBody>
      </p:sp>
      <p:sp>
        <p:nvSpPr>
          <p:cNvPr id="3" name="Oval 2">
            <a:extLst>
              <a:ext uri="{FF2B5EF4-FFF2-40B4-BE49-F238E27FC236}">
                <a16:creationId xmlns:a16="http://schemas.microsoft.com/office/drawing/2014/main" id="{0AE0D7F3-5114-884E-83B5-35DB54B8A3F5}"/>
              </a:ext>
            </a:extLst>
          </p:cNvPr>
          <p:cNvSpPr/>
          <p:nvPr userDrawn="1"/>
        </p:nvSpPr>
        <p:spPr>
          <a:xfrm>
            <a:off x="352921" y="3778675"/>
            <a:ext cx="3601039" cy="3601039"/>
          </a:xfrm>
          <a:prstGeom prst="ellipse">
            <a:avLst/>
          </a:prstGeom>
          <a:solidFill>
            <a:schemeClr val="accent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242091" y="4859852"/>
            <a:ext cx="3822699" cy="1438684"/>
          </a:xfrm>
        </p:spPr>
        <p:txBody>
          <a:bodyPr rIns="0" anchor="ctr"/>
          <a:lstStyle>
            <a:lvl1pPr algn="ctr">
              <a:lnSpc>
                <a:spcPct val="85000"/>
              </a:lnSpc>
              <a:defRPr sz="4800">
                <a:solidFill>
                  <a:schemeClr val="bg1"/>
                </a:solidFill>
                <a:latin typeface="+mn-lt"/>
              </a:defRPr>
            </a:lvl1pPr>
          </a:lstStyle>
          <a:p>
            <a:r>
              <a:rPr lang="en-US"/>
              <a:t>THANK</a:t>
            </a:r>
            <a:br>
              <a:rPr lang="en-US"/>
            </a:br>
            <a:r>
              <a:rPr lang="en-US"/>
              <a:t>YOU</a:t>
            </a:r>
          </a:p>
        </p:txBody>
      </p:sp>
    </p:spTree>
    <p:extLst>
      <p:ext uri="{BB962C8B-B14F-4D97-AF65-F5344CB8AC3E}">
        <p14:creationId xmlns:p14="http://schemas.microsoft.com/office/powerpoint/2010/main" val="6242347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Branded Cover Title Violet">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9" name="Text Placeholder 28"/>
          <p:cNvSpPr>
            <a:spLocks noGrp="1"/>
          </p:cNvSpPr>
          <p:nvPr>
            <p:ph type="body" sz="quarter" idx="12" hasCustomPrompt="1"/>
          </p:nvPr>
        </p:nvSpPr>
        <p:spPr>
          <a:xfrm>
            <a:off x="319614" y="-12097"/>
            <a:ext cx="6017684" cy="5537935"/>
          </a:xfrm>
          <a:custGeom>
            <a:avLst/>
            <a:gdLst>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31017 w 4544279"/>
              <a:gd name="connsiteY0" fmla="*/ 2390498 h 4649066"/>
              <a:gd name="connsiteX1" fmla="*/ 1061304 w 4544279"/>
              <a:gd name="connsiteY1" fmla="*/ 495615 h 4649066"/>
              <a:gd name="connsiteX2" fmla="*/ 2287648 w 4544279"/>
              <a:gd name="connsiteY2" fmla="*/ 131930 h 4649066"/>
              <a:gd name="connsiteX3" fmla="*/ 4544279 w 4544279"/>
              <a:gd name="connsiteY3" fmla="*/ 2390498 h 4649066"/>
              <a:gd name="connsiteX4" fmla="*/ 2287648 w 4544279"/>
              <a:gd name="connsiteY4" fmla="*/ 4649066 h 4649066"/>
              <a:gd name="connsiteX5" fmla="*/ 31017 w 4544279"/>
              <a:gd name="connsiteY5" fmla="*/ 2390498 h 4649066"/>
              <a:gd name="connsiteX0" fmla="*/ 31017 w 4544279"/>
              <a:gd name="connsiteY0" fmla="*/ 2371413 h 4629981"/>
              <a:gd name="connsiteX1" fmla="*/ 1061304 w 4544279"/>
              <a:gd name="connsiteY1" fmla="*/ 476530 h 4629981"/>
              <a:gd name="connsiteX2" fmla="*/ 2287648 w 4544279"/>
              <a:gd name="connsiteY2" fmla="*/ 112845 h 4629981"/>
              <a:gd name="connsiteX3" fmla="*/ 4544279 w 4544279"/>
              <a:gd name="connsiteY3" fmla="*/ 2371413 h 4629981"/>
              <a:gd name="connsiteX4" fmla="*/ 2287648 w 4544279"/>
              <a:gd name="connsiteY4" fmla="*/ 4629981 h 4629981"/>
              <a:gd name="connsiteX5" fmla="*/ 31017 w 4544279"/>
              <a:gd name="connsiteY5" fmla="*/ 2371413 h 4629981"/>
              <a:gd name="connsiteX0" fmla="*/ 31017 w 4551853"/>
              <a:gd name="connsiteY0" fmla="*/ 2371413 h 4629981"/>
              <a:gd name="connsiteX1" fmla="*/ 1061304 w 4551853"/>
              <a:gd name="connsiteY1" fmla="*/ 476530 h 4629981"/>
              <a:gd name="connsiteX2" fmla="*/ 2287648 w 4551853"/>
              <a:gd name="connsiteY2" fmla="*/ 112845 h 4629981"/>
              <a:gd name="connsiteX3" fmla="*/ 2994880 w 4551853"/>
              <a:gd name="connsiteY3" fmla="*/ 482880 h 4629981"/>
              <a:gd name="connsiteX4" fmla="*/ 4544279 w 4551853"/>
              <a:gd name="connsiteY4" fmla="*/ 2371413 h 4629981"/>
              <a:gd name="connsiteX5" fmla="*/ 2287648 w 4551853"/>
              <a:gd name="connsiteY5" fmla="*/ 4629981 h 4629981"/>
              <a:gd name="connsiteX6" fmla="*/ 31017 w 4551853"/>
              <a:gd name="connsiteY6" fmla="*/ 2371413 h 4629981"/>
              <a:gd name="connsiteX0" fmla="*/ 31017 w 4575871"/>
              <a:gd name="connsiteY0" fmla="*/ 2371413 h 4629981"/>
              <a:gd name="connsiteX1" fmla="*/ 1061304 w 4575871"/>
              <a:gd name="connsiteY1" fmla="*/ 476530 h 4629981"/>
              <a:gd name="connsiteX2" fmla="*/ 2287648 w 4575871"/>
              <a:gd name="connsiteY2" fmla="*/ 112845 h 4629981"/>
              <a:gd name="connsiteX3" fmla="*/ 3521930 w 4575871"/>
              <a:gd name="connsiteY3" fmla="*/ 489230 h 4629981"/>
              <a:gd name="connsiteX4" fmla="*/ 4544279 w 4575871"/>
              <a:gd name="connsiteY4" fmla="*/ 2371413 h 4629981"/>
              <a:gd name="connsiteX5" fmla="*/ 2287648 w 4575871"/>
              <a:gd name="connsiteY5" fmla="*/ 4629981 h 4629981"/>
              <a:gd name="connsiteX6" fmla="*/ 31017 w 4575871"/>
              <a:gd name="connsiteY6" fmla="*/ 2371413 h 4629981"/>
              <a:gd name="connsiteX0" fmla="*/ 31017 w 4544368"/>
              <a:gd name="connsiteY0" fmla="*/ 2371413 h 4629981"/>
              <a:gd name="connsiteX1" fmla="*/ 1061304 w 4544368"/>
              <a:gd name="connsiteY1" fmla="*/ 476530 h 4629981"/>
              <a:gd name="connsiteX2" fmla="*/ 2287648 w 4544368"/>
              <a:gd name="connsiteY2" fmla="*/ 112845 h 4629981"/>
              <a:gd name="connsiteX3" fmla="*/ 3521930 w 4544368"/>
              <a:gd name="connsiteY3" fmla="*/ 489230 h 4629981"/>
              <a:gd name="connsiteX4" fmla="*/ 4544279 w 4544368"/>
              <a:gd name="connsiteY4" fmla="*/ 2371413 h 4629981"/>
              <a:gd name="connsiteX5" fmla="*/ 2287648 w 4544368"/>
              <a:gd name="connsiteY5" fmla="*/ 4629981 h 4629981"/>
              <a:gd name="connsiteX6" fmla="*/ 31017 w 4544368"/>
              <a:gd name="connsiteY6" fmla="*/ 2371413 h 4629981"/>
              <a:gd name="connsiteX0" fmla="*/ 31017 w 4544289"/>
              <a:gd name="connsiteY0" fmla="*/ 2371413 h 4629981"/>
              <a:gd name="connsiteX1" fmla="*/ 1061304 w 4544289"/>
              <a:gd name="connsiteY1" fmla="*/ 476530 h 4629981"/>
              <a:gd name="connsiteX2" fmla="*/ 2287648 w 4544289"/>
              <a:gd name="connsiteY2" fmla="*/ 112845 h 4629981"/>
              <a:gd name="connsiteX3" fmla="*/ 3521930 w 4544289"/>
              <a:gd name="connsiteY3" fmla="*/ 489230 h 4629981"/>
              <a:gd name="connsiteX4" fmla="*/ 4544279 w 4544289"/>
              <a:gd name="connsiteY4" fmla="*/ 2371413 h 4629981"/>
              <a:gd name="connsiteX5" fmla="*/ 2287648 w 4544289"/>
              <a:gd name="connsiteY5" fmla="*/ 4629981 h 4629981"/>
              <a:gd name="connsiteX6" fmla="*/ 31017 w 4544289"/>
              <a:gd name="connsiteY6" fmla="*/ 2371413 h 4629981"/>
              <a:gd name="connsiteX0" fmla="*/ 31017 w 4544285"/>
              <a:gd name="connsiteY0" fmla="*/ 2371413 h 4629981"/>
              <a:gd name="connsiteX1" fmla="*/ 1061304 w 4544285"/>
              <a:gd name="connsiteY1" fmla="*/ 476530 h 4629981"/>
              <a:gd name="connsiteX2" fmla="*/ 2287648 w 4544285"/>
              <a:gd name="connsiteY2" fmla="*/ 112845 h 4629981"/>
              <a:gd name="connsiteX3" fmla="*/ 3521930 w 4544285"/>
              <a:gd name="connsiteY3" fmla="*/ 489230 h 4629981"/>
              <a:gd name="connsiteX4" fmla="*/ 4544279 w 4544285"/>
              <a:gd name="connsiteY4" fmla="*/ 2371413 h 4629981"/>
              <a:gd name="connsiteX5" fmla="*/ 2287648 w 4544285"/>
              <a:gd name="connsiteY5" fmla="*/ 4629981 h 4629981"/>
              <a:gd name="connsiteX6" fmla="*/ 31017 w 4544285"/>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13263"/>
              <a:gd name="connsiteY0" fmla="*/ 2342372 h 4600940"/>
              <a:gd name="connsiteX1" fmla="*/ 1030288 w 4513263"/>
              <a:gd name="connsiteY1" fmla="*/ 447489 h 4600940"/>
              <a:gd name="connsiteX2" fmla="*/ 2256632 w 4513263"/>
              <a:gd name="connsiteY2" fmla="*/ 83804 h 4600940"/>
              <a:gd name="connsiteX3" fmla="*/ 3490914 w 4513263"/>
              <a:gd name="connsiteY3" fmla="*/ 455427 h 4600940"/>
              <a:gd name="connsiteX4" fmla="*/ 4513263 w 4513263"/>
              <a:gd name="connsiteY4" fmla="*/ 2342372 h 4600940"/>
              <a:gd name="connsiteX5" fmla="*/ 2256632 w 4513263"/>
              <a:gd name="connsiteY5" fmla="*/ 4600940 h 4600940"/>
              <a:gd name="connsiteX6" fmla="*/ 1 w 4513263"/>
              <a:gd name="connsiteY6" fmla="*/ 2342372 h 4600940"/>
              <a:gd name="connsiteX0" fmla="*/ 1 w 4513263"/>
              <a:gd name="connsiteY0" fmla="*/ 2127310 h 4385878"/>
              <a:gd name="connsiteX1" fmla="*/ 1030288 w 4513263"/>
              <a:gd name="connsiteY1" fmla="*/ 232427 h 4385878"/>
              <a:gd name="connsiteX2" fmla="*/ 3490914 w 4513263"/>
              <a:gd name="connsiteY2" fmla="*/ 240365 h 4385878"/>
              <a:gd name="connsiteX3" fmla="*/ 4513263 w 4513263"/>
              <a:gd name="connsiteY3" fmla="*/ 2127310 h 4385878"/>
              <a:gd name="connsiteX4" fmla="*/ 2256632 w 4513263"/>
              <a:gd name="connsiteY4" fmla="*/ 4385878 h 4385878"/>
              <a:gd name="connsiteX5" fmla="*/ 1 w 4513263"/>
              <a:gd name="connsiteY5" fmla="*/ 2127310 h 4385878"/>
              <a:gd name="connsiteX0" fmla="*/ 1 w 4513263"/>
              <a:gd name="connsiteY0" fmla="*/ 2031922 h 4290490"/>
              <a:gd name="connsiteX1" fmla="*/ 1030288 w 4513263"/>
              <a:gd name="connsiteY1" fmla="*/ 137039 h 4290490"/>
              <a:gd name="connsiteX2" fmla="*/ 3490914 w 4513263"/>
              <a:gd name="connsiteY2" fmla="*/ 144977 h 4290490"/>
              <a:gd name="connsiteX3" fmla="*/ 4513263 w 4513263"/>
              <a:gd name="connsiteY3" fmla="*/ 2031922 h 4290490"/>
              <a:gd name="connsiteX4" fmla="*/ 2256632 w 4513263"/>
              <a:gd name="connsiteY4" fmla="*/ 4290490 h 4290490"/>
              <a:gd name="connsiteX5" fmla="*/ 1 w 4513263"/>
              <a:gd name="connsiteY5" fmla="*/ 2031922 h 4290490"/>
              <a:gd name="connsiteX0" fmla="*/ 1 w 4513263"/>
              <a:gd name="connsiteY0" fmla="*/ 1894883 h 4153451"/>
              <a:gd name="connsiteX1" fmla="*/ 1030288 w 4513263"/>
              <a:gd name="connsiteY1" fmla="*/ 0 h 4153451"/>
              <a:gd name="connsiteX2" fmla="*/ 3490914 w 4513263"/>
              <a:gd name="connsiteY2" fmla="*/ 7938 h 4153451"/>
              <a:gd name="connsiteX3" fmla="*/ 4513263 w 4513263"/>
              <a:gd name="connsiteY3" fmla="*/ 1894883 h 4153451"/>
              <a:gd name="connsiteX4" fmla="*/ 2256632 w 4513263"/>
              <a:gd name="connsiteY4" fmla="*/ 4153451 h 4153451"/>
              <a:gd name="connsiteX5" fmla="*/ 1 w 4513263"/>
              <a:gd name="connsiteY5" fmla="*/ 1894883 h 415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3263" h="4153451">
                <a:moveTo>
                  <a:pt x="1" y="1894883"/>
                </a:moveTo>
                <a:cubicBezTo>
                  <a:pt x="764" y="639933"/>
                  <a:pt x="1011737" y="24736"/>
                  <a:pt x="1030288" y="0"/>
                </a:cubicBezTo>
                <a:lnTo>
                  <a:pt x="3490914" y="7938"/>
                </a:lnTo>
                <a:cubicBezTo>
                  <a:pt x="3509465" y="18569"/>
                  <a:pt x="4512602" y="635639"/>
                  <a:pt x="4513263" y="1894883"/>
                </a:cubicBezTo>
                <a:cubicBezTo>
                  <a:pt x="4513924" y="3154127"/>
                  <a:pt x="3502935" y="4153451"/>
                  <a:pt x="2256632" y="4153451"/>
                </a:cubicBezTo>
                <a:cubicBezTo>
                  <a:pt x="1010329" y="4153451"/>
                  <a:pt x="-762" y="3149833"/>
                  <a:pt x="1" y="1894883"/>
                </a:cubicBezTo>
                <a:close/>
              </a:path>
            </a:pathLst>
          </a:custGeom>
          <a:solidFill>
            <a:schemeClr val="tx1">
              <a:alpha val="75000"/>
            </a:schemeClr>
          </a:solidFill>
          <a:ln>
            <a:noFill/>
          </a:ln>
        </p:spPr>
        <p:txBody>
          <a:bodyPr>
            <a:noAutofit/>
          </a:bodyPr>
          <a:lstStyle/>
          <a:p>
            <a:pPr lvl="0"/>
            <a:r>
              <a:rPr lang="en-US"/>
              <a:t> </a:t>
            </a:r>
          </a:p>
        </p:txBody>
      </p:sp>
      <p:sp>
        <p:nvSpPr>
          <p:cNvPr id="2" name="Title 1"/>
          <p:cNvSpPr>
            <a:spLocks noGrp="1"/>
          </p:cNvSpPr>
          <p:nvPr>
            <p:ph type="ctrTitle" hasCustomPrompt="1"/>
          </p:nvPr>
        </p:nvSpPr>
        <p:spPr>
          <a:xfrm>
            <a:off x="429848" y="2260107"/>
            <a:ext cx="5799013" cy="630941"/>
          </a:xfrm>
        </p:spPr>
        <p:txBody>
          <a:bodyPr/>
          <a:lstStyle>
            <a:lvl1pPr algn="ctr">
              <a:lnSpc>
                <a:spcPct val="85000"/>
              </a:lnSpc>
              <a:defRPr sz="4800">
                <a:solidFill>
                  <a:schemeClr val="bg1"/>
                </a:solidFill>
                <a:latin typeface="+mn-lt"/>
              </a:defRPr>
            </a:lvl1pPr>
          </a:lstStyle>
          <a:p>
            <a:r>
              <a:rPr lang="en-US"/>
              <a:t>Cover Title</a:t>
            </a:r>
          </a:p>
        </p:txBody>
      </p:sp>
      <p:sp>
        <p:nvSpPr>
          <p:cNvPr id="3" name="Subtitle 2"/>
          <p:cNvSpPr>
            <a:spLocks noGrp="1"/>
          </p:cNvSpPr>
          <p:nvPr>
            <p:ph type="subTitle" idx="1" hasCustomPrompt="1"/>
          </p:nvPr>
        </p:nvSpPr>
        <p:spPr>
          <a:xfrm>
            <a:off x="623277" y="3193186"/>
            <a:ext cx="5421923" cy="369332"/>
          </a:xfrm>
          <a:prstGeom prst="rect">
            <a:avLst/>
          </a:prstGeom>
        </p:spPr>
        <p:txBody>
          <a:bodyPr/>
          <a:lstStyle>
            <a:lvl1pPr marL="0" indent="0" algn="ctr">
              <a:buNone/>
              <a:defRPr sz="1600" baseline="0">
                <a:solidFill>
                  <a:schemeClr val="bg1"/>
                </a:solidFill>
                <a:latin typeface="Museo Sans 900" pitchFamily="50"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Cover subtitle</a:t>
            </a:r>
          </a:p>
        </p:txBody>
      </p:sp>
      <p:sp>
        <p:nvSpPr>
          <p:cNvPr id="6" name="Text Placeholder 5"/>
          <p:cNvSpPr>
            <a:spLocks noGrp="1"/>
          </p:cNvSpPr>
          <p:nvPr>
            <p:ph type="body" sz="quarter" idx="10" hasCustomPrompt="1"/>
          </p:nvPr>
        </p:nvSpPr>
        <p:spPr>
          <a:xfrm>
            <a:off x="319617" y="5029201"/>
            <a:ext cx="1524000" cy="1524000"/>
          </a:xfrm>
          <a:prstGeom prst="ellipse">
            <a:avLst/>
          </a:prstGeom>
          <a:solidFill>
            <a:schemeClr val="accent2"/>
          </a:solidFill>
        </p:spPr>
        <p:txBody>
          <a:bodyPr wrap="none" anchor="ctr">
            <a:noAutofit/>
          </a:bodyPr>
          <a:lstStyle>
            <a:lvl1pPr algn="ctr">
              <a:defRPr sz="1600">
                <a:solidFill>
                  <a:schemeClr val="bg1"/>
                </a:solidFill>
                <a:latin typeface="Museo Sans 500" pitchFamily="50" charset="0"/>
              </a:defRPr>
            </a:lvl1pPr>
          </a:lstStyle>
          <a:p>
            <a:pPr lvl="0"/>
            <a:r>
              <a:rPr lang="en-US"/>
              <a:t>M/D/YY</a:t>
            </a:r>
          </a:p>
        </p:txBody>
      </p:sp>
      <p:sp>
        <p:nvSpPr>
          <p:cNvPr id="30" name="TextBox 29"/>
          <p:cNvSpPr txBox="1"/>
          <p:nvPr userDrawn="1"/>
        </p:nvSpPr>
        <p:spPr>
          <a:xfrm>
            <a:off x="6375053" y="3391883"/>
            <a:ext cx="5420707" cy="584775"/>
          </a:xfrm>
          <a:prstGeom prst="rect">
            <a:avLst/>
          </a:prstGeom>
          <a:noFill/>
        </p:spPr>
        <p:txBody>
          <a:bodyPr wrap="square" rtlCol="0" anchor="ctr">
            <a:spAutoFit/>
          </a:bodyPr>
          <a:lstStyle/>
          <a:p>
            <a:pPr algn="ctr"/>
            <a:r>
              <a:rPr lang="en-US" sz="1600">
                <a:solidFill>
                  <a:srgbClr val="000000"/>
                </a:solidFill>
              </a:rPr>
              <a:t>Insert background image and select: </a:t>
            </a:r>
          </a:p>
          <a:p>
            <a:pPr algn="ctr"/>
            <a:r>
              <a:rPr lang="en-US" sz="1600">
                <a:solidFill>
                  <a:srgbClr val="000000"/>
                </a:solidFill>
              </a:rPr>
              <a:t>Home Tab &gt; Drawing &gt; Arrange &gt; Send</a:t>
            </a:r>
            <a:r>
              <a:rPr lang="en-US" sz="1600" baseline="0">
                <a:solidFill>
                  <a:srgbClr val="000000"/>
                </a:solidFill>
              </a:rPr>
              <a:t> to Back</a:t>
            </a:r>
            <a:r>
              <a:rPr lang="en-US" sz="1600">
                <a:solidFill>
                  <a:srgbClr val="000000"/>
                </a:solidFill>
              </a:rPr>
              <a:t>.</a:t>
            </a:r>
          </a:p>
        </p:txBody>
      </p:sp>
      <p:sp>
        <p:nvSpPr>
          <p:cNvPr id="34" name="TextBox 33"/>
          <p:cNvSpPr txBox="1"/>
          <p:nvPr userDrawn="1"/>
        </p:nvSpPr>
        <p:spPr>
          <a:xfrm>
            <a:off x="6290387" y="290212"/>
            <a:ext cx="2613487" cy="830997"/>
          </a:xfrm>
          <a:prstGeom prst="rect">
            <a:avLst/>
          </a:prstGeom>
          <a:noFill/>
        </p:spPr>
        <p:txBody>
          <a:bodyPr wrap="square" rtlCol="0" anchor="ctr">
            <a:spAutoFit/>
          </a:bodyPr>
          <a:lstStyle/>
          <a:p>
            <a:pPr algn="r"/>
            <a:r>
              <a:rPr lang="en-US" sz="1600">
                <a:solidFill>
                  <a:srgbClr val="000000"/>
                </a:solidFill>
              </a:rPr>
              <a:t>Copy this logo from the template. Change color to white if</a:t>
            </a:r>
            <a:r>
              <a:rPr lang="en-US" sz="1600" baseline="0">
                <a:solidFill>
                  <a:srgbClr val="000000"/>
                </a:solidFill>
              </a:rPr>
              <a:t> </a:t>
            </a:r>
            <a:r>
              <a:rPr lang="en-US" sz="1600">
                <a:solidFill>
                  <a:srgbClr val="000000"/>
                </a:solidFill>
              </a:rPr>
              <a:t>necessary.</a:t>
            </a:r>
          </a:p>
        </p:txBody>
      </p:sp>
      <p:sp>
        <p:nvSpPr>
          <p:cNvPr id="24" name="Rectangle 23"/>
          <p:cNvSpPr/>
          <p:nvPr userDrawn="1"/>
        </p:nvSpPr>
        <p:spPr>
          <a:xfrm>
            <a:off x="10632202" y="415896"/>
            <a:ext cx="1261647" cy="579627"/>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tx1"/>
                </a:solidFill>
                <a:effectLst/>
                <a:uLnTx/>
                <a:uFillTx/>
                <a:latin typeface="+mn-lt"/>
                <a:ea typeface="+mn-ea"/>
                <a:cs typeface="+mn-cs"/>
              </a:rPr>
              <a:t>CO-BRANDING PARTNER LOGO HERE</a:t>
            </a:r>
          </a:p>
        </p:txBody>
      </p:sp>
      <p:grpSp>
        <p:nvGrpSpPr>
          <p:cNvPr id="25" name="Group 7"/>
          <p:cNvGrpSpPr>
            <a:grpSpLocks noChangeAspect="1"/>
          </p:cNvGrpSpPr>
          <p:nvPr userDrawn="1"/>
        </p:nvGrpSpPr>
        <p:grpSpPr bwMode="auto">
          <a:xfrm>
            <a:off x="9080579" y="411611"/>
            <a:ext cx="1261647" cy="588197"/>
            <a:chOff x="1480" y="968"/>
            <a:chExt cx="2797" cy="1304"/>
          </a:xfrm>
          <a:solidFill>
            <a:schemeClr val="tx1"/>
          </a:solidFill>
        </p:grpSpPr>
        <p:sp>
          <p:nvSpPr>
            <p:cNvPr id="26"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5"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6"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7"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8"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9"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40"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41"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cxnSp>
        <p:nvCxnSpPr>
          <p:cNvPr id="42" name="Straight Connector 41"/>
          <p:cNvCxnSpPr/>
          <p:nvPr userDrawn="1"/>
        </p:nvCxnSpPr>
        <p:spPr>
          <a:xfrm>
            <a:off x="10487213" y="305661"/>
            <a:ext cx="0" cy="800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58090268"/>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Branded TY Closing Contact Slide">
    <p:bg>
      <p:bgPr>
        <a:solidFill>
          <a:schemeClr val="bg1"/>
        </a:solidFill>
        <a:effectLst/>
      </p:bgPr>
    </p:bg>
    <p:spTree>
      <p:nvGrpSpPr>
        <p:cNvPr id="1" name=""/>
        <p:cNvGrpSpPr/>
        <p:nvPr/>
      </p:nvGrpSpPr>
      <p:grpSpPr>
        <a:xfrm>
          <a:off x="0" y="0"/>
          <a:ext cx="0" cy="0"/>
          <a:chOff x="0" y="0"/>
          <a:chExt cx="0" cy="0"/>
        </a:xfrm>
      </p:grpSpPr>
      <p:sp>
        <p:nvSpPr>
          <p:cNvPr id="24" name="Text Placeholder 23"/>
          <p:cNvSpPr>
            <a:spLocks noGrp="1"/>
          </p:cNvSpPr>
          <p:nvPr>
            <p:ph type="body" sz="quarter" idx="10"/>
          </p:nvPr>
        </p:nvSpPr>
        <p:spPr>
          <a:xfrm>
            <a:off x="319618" y="685800"/>
            <a:ext cx="8847156" cy="287259"/>
          </a:xfrm>
          <a:prstGeom prst="rect">
            <a:avLst/>
          </a:prstGeom>
        </p:spPr>
        <p:txBody>
          <a:bodyPr/>
          <a:lstStyle>
            <a:lvl1pPr>
              <a:defRPr sz="1867">
                <a:solidFill>
                  <a:schemeClr val="tx1"/>
                </a:solidFill>
              </a:defRPr>
            </a:lvl1pPr>
            <a:lvl2pPr>
              <a:defRPr sz="1600">
                <a:solidFill>
                  <a:schemeClr val="bg1"/>
                </a:solidFill>
              </a:defRPr>
            </a:lvl2pPr>
            <a:lvl3pPr>
              <a:defRPr sz="1600">
                <a:solidFill>
                  <a:schemeClr val="bg1"/>
                </a:solidFill>
              </a:defRPr>
            </a:lvl3pPr>
            <a:lvl4pPr>
              <a:defRPr sz="1600">
                <a:solidFill>
                  <a:schemeClr val="bg1"/>
                </a:solidFill>
              </a:defRPr>
            </a:lvl4pPr>
            <a:lvl5pPr>
              <a:defRPr sz="1600">
                <a:solidFill>
                  <a:schemeClr val="bg1"/>
                </a:solidFill>
              </a:defRPr>
            </a:lvl5pPr>
          </a:lstStyle>
          <a:p>
            <a:pPr lvl="0"/>
            <a:r>
              <a:rPr lang="en-US"/>
              <a:t>Click to edit Master text styles</a:t>
            </a:r>
          </a:p>
        </p:txBody>
      </p:sp>
      <p:sp>
        <p:nvSpPr>
          <p:cNvPr id="26" name="Text Placeholder 25"/>
          <p:cNvSpPr>
            <a:spLocks noGrp="1"/>
          </p:cNvSpPr>
          <p:nvPr>
            <p:ph type="body" sz="quarter" idx="11" hasCustomPrompt="1"/>
          </p:nvPr>
        </p:nvSpPr>
        <p:spPr>
          <a:xfrm>
            <a:off x="319615" y="1447801"/>
            <a:ext cx="4340912" cy="666849"/>
          </a:xfrm>
          <a:prstGeom prst="rect">
            <a:avLst/>
          </a:prstGeom>
        </p:spPr>
        <p:txBody>
          <a:bodyPr/>
          <a:lstStyle>
            <a:lvl1pPr>
              <a:spcBef>
                <a:spcPts val="0"/>
              </a:spcBef>
              <a:defRPr sz="1400" baseline="0">
                <a:solidFill>
                  <a:schemeClr val="tx1"/>
                </a:solidFill>
              </a:defRPr>
            </a:lvl1pPr>
            <a:lvl2pPr>
              <a:spcBef>
                <a:spcPts val="0"/>
              </a:spcBef>
              <a:defRPr sz="1400">
                <a:solidFill>
                  <a:schemeClr val="tx1"/>
                </a:solidFill>
              </a:defRPr>
            </a:lvl2pPr>
            <a:lvl3pPr marL="0" indent="0">
              <a:spcBef>
                <a:spcPts val="0"/>
              </a:spcBef>
              <a:buNone/>
              <a:defRPr sz="1400">
                <a:solidFill>
                  <a:schemeClr val="tx1"/>
                </a:solidFill>
              </a:defRPr>
            </a:lvl3pPr>
            <a:lvl4pPr>
              <a:spcBef>
                <a:spcPts val="0"/>
              </a:spcBef>
              <a:defRPr sz="1600">
                <a:solidFill>
                  <a:schemeClr val="bg1"/>
                </a:solidFill>
              </a:defRPr>
            </a:lvl4pPr>
            <a:lvl5pPr>
              <a:spcBef>
                <a:spcPts val="0"/>
              </a:spcBef>
              <a:defRPr sz="1600">
                <a:solidFill>
                  <a:schemeClr val="bg1"/>
                </a:solidFill>
              </a:defRPr>
            </a:lvl5pPr>
          </a:lstStyle>
          <a:p>
            <a:pPr lvl="0"/>
            <a:r>
              <a:rPr lang="en-US"/>
              <a:t>First Last</a:t>
            </a:r>
          </a:p>
          <a:p>
            <a:pPr lvl="1"/>
            <a:r>
              <a:rPr lang="en-US"/>
              <a:t>Title</a:t>
            </a:r>
          </a:p>
          <a:p>
            <a:pPr lvl="2"/>
            <a:r>
              <a:rPr lang="en-US"/>
              <a:t>Email</a:t>
            </a:r>
          </a:p>
        </p:txBody>
      </p:sp>
      <p:sp>
        <p:nvSpPr>
          <p:cNvPr id="28" name="Text Placeholder 27"/>
          <p:cNvSpPr>
            <a:spLocks noGrp="1"/>
          </p:cNvSpPr>
          <p:nvPr>
            <p:ph type="body" sz="quarter" idx="12" hasCustomPrompt="1"/>
          </p:nvPr>
        </p:nvSpPr>
        <p:spPr>
          <a:xfrm>
            <a:off x="4825861" y="1447801"/>
            <a:ext cx="4340912" cy="666849"/>
          </a:xfrm>
          <a:prstGeom prst="rect">
            <a:avLst/>
          </a:prstGeom>
        </p:spPr>
        <p:txBody>
          <a:bodyPr/>
          <a:lstStyle>
            <a:lvl1pPr>
              <a:spcBef>
                <a:spcPts val="0"/>
              </a:spcBef>
              <a:defRPr sz="1400">
                <a:solidFill>
                  <a:schemeClr val="tx1"/>
                </a:solidFill>
              </a:defRPr>
            </a:lvl1pPr>
            <a:lvl2pPr>
              <a:spcBef>
                <a:spcPts val="0"/>
              </a:spcBef>
              <a:defRPr sz="1400">
                <a:solidFill>
                  <a:schemeClr val="tx1"/>
                </a:solidFill>
              </a:defRPr>
            </a:lvl2pPr>
            <a:lvl3pPr marL="0" indent="0">
              <a:spcBef>
                <a:spcPts val="0"/>
              </a:spcBef>
              <a:buFontTx/>
              <a:buNone/>
              <a:defRPr sz="1400">
                <a:solidFill>
                  <a:schemeClr val="tx1"/>
                </a:solidFill>
              </a:defRPr>
            </a:lvl3pPr>
            <a:lvl4pPr>
              <a:spcBef>
                <a:spcPts val="0"/>
              </a:spcBef>
              <a:defRPr>
                <a:solidFill>
                  <a:schemeClr val="bg1"/>
                </a:solidFill>
              </a:defRPr>
            </a:lvl4pPr>
            <a:lvl5pPr>
              <a:spcBef>
                <a:spcPts val="0"/>
              </a:spcBef>
              <a:defRPr>
                <a:solidFill>
                  <a:schemeClr val="bg1"/>
                </a:solidFill>
              </a:defRPr>
            </a:lvl5pPr>
          </a:lstStyle>
          <a:p>
            <a:pPr lvl="0"/>
            <a:r>
              <a:rPr lang="en-US"/>
              <a:t>First Last</a:t>
            </a:r>
          </a:p>
          <a:p>
            <a:pPr lvl="1"/>
            <a:r>
              <a:rPr lang="en-US"/>
              <a:t>Title</a:t>
            </a:r>
          </a:p>
          <a:p>
            <a:pPr lvl="2"/>
            <a:r>
              <a:rPr lang="en-US"/>
              <a:t>Email</a:t>
            </a:r>
          </a:p>
        </p:txBody>
      </p:sp>
      <p:sp>
        <p:nvSpPr>
          <p:cNvPr id="23" name="Rectangle 22">
            <a:extLst>
              <a:ext uri="{FF2B5EF4-FFF2-40B4-BE49-F238E27FC236}">
                <a16:creationId xmlns:a16="http://schemas.microsoft.com/office/drawing/2014/main" id="{512C61A0-39D8-4D42-9C5B-AE7C969692A1}"/>
              </a:ext>
            </a:extLst>
          </p:cNvPr>
          <p:cNvSpPr/>
          <p:nvPr userDrawn="1"/>
        </p:nvSpPr>
        <p:spPr>
          <a:xfrm>
            <a:off x="10718396" y="6020283"/>
            <a:ext cx="1261647" cy="579627"/>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tx1"/>
                </a:solidFill>
                <a:effectLst/>
                <a:uLnTx/>
                <a:uFillTx/>
                <a:latin typeface="+mn-lt"/>
                <a:ea typeface="+mn-ea"/>
                <a:cs typeface="+mn-cs"/>
              </a:rPr>
              <a:t>CO-BRANDING PARTNER LOGO HERE</a:t>
            </a:r>
          </a:p>
        </p:txBody>
      </p:sp>
      <p:grpSp>
        <p:nvGrpSpPr>
          <p:cNvPr id="25" name="Group 7">
            <a:extLst>
              <a:ext uri="{FF2B5EF4-FFF2-40B4-BE49-F238E27FC236}">
                <a16:creationId xmlns:a16="http://schemas.microsoft.com/office/drawing/2014/main" id="{21E3DF39-BEFA-E94D-B03C-834297AD6D0D}"/>
              </a:ext>
            </a:extLst>
          </p:cNvPr>
          <p:cNvGrpSpPr>
            <a:grpSpLocks noChangeAspect="1"/>
          </p:cNvGrpSpPr>
          <p:nvPr userDrawn="1"/>
        </p:nvGrpSpPr>
        <p:grpSpPr bwMode="auto">
          <a:xfrm>
            <a:off x="9166773" y="6015998"/>
            <a:ext cx="1261647" cy="588197"/>
            <a:chOff x="1480" y="968"/>
            <a:chExt cx="2797" cy="1304"/>
          </a:xfrm>
          <a:solidFill>
            <a:schemeClr val="tx1"/>
          </a:solidFill>
        </p:grpSpPr>
        <p:sp>
          <p:nvSpPr>
            <p:cNvPr id="27" name="Freeform 8">
              <a:extLst>
                <a:ext uri="{FF2B5EF4-FFF2-40B4-BE49-F238E27FC236}">
                  <a16:creationId xmlns:a16="http://schemas.microsoft.com/office/drawing/2014/main" id="{E99349F7-E2EA-5E4C-85E3-0C5393BA7BFB}"/>
                </a:ext>
              </a:extLst>
            </p:cNvPr>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9" name="Freeform 9">
              <a:extLst>
                <a:ext uri="{FF2B5EF4-FFF2-40B4-BE49-F238E27FC236}">
                  <a16:creationId xmlns:a16="http://schemas.microsoft.com/office/drawing/2014/main" id="{67BA88F1-71A7-504A-9579-F706ABFCBC6B}"/>
                </a:ext>
              </a:extLst>
            </p:cNvPr>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0" name="Freeform 10">
              <a:extLst>
                <a:ext uri="{FF2B5EF4-FFF2-40B4-BE49-F238E27FC236}">
                  <a16:creationId xmlns:a16="http://schemas.microsoft.com/office/drawing/2014/main" id="{266962B7-BC04-7444-BF92-71D01DD3BE30}"/>
                </a:ext>
              </a:extLst>
            </p:cNvPr>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1">
              <a:extLst>
                <a:ext uri="{FF2B5EF4-FFF2-40B4-BE49-F238E27FC236}">
                  <a16:creationId xmlns:a16="http://schemas.microsoft.com/office/drawing/2014/main" id="{4E1705A2-2A46-4649-81A3-94D7A50A5B8B}"/>
                </a:ext>
              </a:extLst>
            </p:cNvPr>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2">
              <a:extLst>
                <a:ext uri="{FF2B5EF4-FFF2-40B4-BE49-F238E27FC236}">
                  <a16:creationId xmlns:a16="http://schemas.microsoft.com/office/drawing/2014/main" id="{40A388E1-3378-4647-A6D6-CF58E818D264}"/>
                </a:ext>
              </a:extLst>
            </p:cNvPr>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3">
              <a:extLst>
                <a:ext uri="{FF2B5EF4-FFF2-40B4-BE49-F238E27FC236}">
                  <a16:creationId xmlns:a16="http://schemas.microsoft.com/office/drawing/2014/main" id="{074A0687-3BC3-2E41-8B05-4FF6D2618AC9}"/>
                </a:ext>
              </a:extLst>
            </p:cNvPr>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4" name="Freeform 14">
              <a:extLst>
                <a:ext uri="{FF2B5EF4-FFF2-40B4-BE49-F238E27FC236}">
                  <a16:creationId xmlns:a16="http://schemas.microsoft.com/office/drawing/2014/main" id="{92F53432-2FCE-1744-BB8C-817D550E70C8}"/>
                </a:ext>
              </a:extLst>
            </p:cNvPr>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5" name="Freeform 15">
              <a:extLst>
                <a:ext uri="{FF2B5EF4-FFF2-40B4-BE49-F238E27FC236}">
                  <a16:creationId xmlns:a16="http://schemas.microsoft.com/office/drawing/2014/main" id="{38FF4566-B9DA-3645-B3D6-F24390FFD7A2}"/>
                </a:ext>
              </a:extLst>
            </p:cNvPr>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6" name="Freeform 16">
              <a:extLst>
                <a:ext uri="{FF2B5EF4-FFF2-40B4-BE49-F238E27FC236}">
                  <a16:creationId xmlns:a16="http://schemas.microsoft.com/office/drawing/2014/main" id="{DFDE5959-D66D-B040-A73F-92DB1471003E}"/>
                </a:ext>
              </a:extLst>
            </p:cNvPr>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7" name="Freeform 17">
              <a:extLst>
                <a:ext uri="{FF2B5EF4-FFF2-40B4-BE49-F238E27FC236}">
                  <a16:creationId xmlns:a16="http://schemas.microsoft.com/office/drawing/2014/main" id="{1A145AB0-586D-984B-89F5-18ACBE36087E}"/>
                </a:ext>
              </a:extLst>
            </p:cNvPr>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8" name="Freeform 18">
              <a:extLst>
                <a:ext uri="{FF2B5EF4-FFF2-40B4-BE49-F238E27FC236}">
                  <a16:creationId xmlns:a16="http://schemas.microsoft.com/office/drawing/2014/main" id="{AEEE4965-1893-424F-9F0F-CD6178EDCE73}"/>
                </a:ext>
              </a:extLst>
            </p:cNvPr>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9" name="Freeform 19">
              <a:extLst>
                <a:ext uri="{FF2B5EF4-FFF2-40B4-BE49-F238E27FC236}">
                  <a16:creationId xmlns:a16="http://schemas.microsoft.com/office/drawing/2014/main" id="{CA1E3537-9857-BC44-A8DF-039652FAFCA2}"/>
                </a:ext>
              </a:extLst>
            </p:cNvPr>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40" name="Freeform 20">
              <a:extLst>
                <a:ext uri="{FF2B5EF4-FFF2-40B4-BE49-F238E27FC236}">
                  <a16:creationId xmlns:a16="http://schemas.microsoft.com/office/drawing/2014/main" id="{6C7DD365-DEFD-414B-9709-97FD0E050BE6}"/>
                </a:ext>
              </a:extLst>
            </p:cNvPr>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cxnSp>
        <p:nvCxnSpPr>
          <p:cNvPr id="41" name="Straight Connector 40">
            <a:extLst>
              <a:ext uri="{FF2B5EF4-FFF2-40B4-BE49-F238E27FC236}">
                <a16:creationId xmlns:a16="http://schemas.microsoft.com/office/drawing/2014/main" id="{9BFAA40D-22A1-0C43-9402-25D45EE0FE61}"/>
              </a:ext>
            </a:extLst>
          </p:cNvPr>
          <p:cNvCxnSpPr/>
          <p:nvPr userDrawn="1"/>
        </p:nvCxnSpPr>
        <p:spPr>
          <a:xfrm>
            <a:off x="10573407" y="5910048"/>
            <a:ext cx="0" cy="800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42" name="Oval 41">
            <a:extLst>
              <a:ext uri="{FF2B5EF4-FFF2-40B4-BE49-F238E27FC236}">
                <a16:creationId xmlns:a16="http://schemas.microsoft.com/office/drawing/2014/main" id="{F492B323-E71F-5340-9869-4802DAE5B8CE}"/>
              </a:ext>
            </a:extLst>
          </p:cNvPr>
          <p:cNvSpPr/>
          <p:nvPr userDrawn="1"/>
        </p:nvSpPr>
        <p:spPr>
          <a:xfrm>
            <a:off x="352921" y="3778675"/>
            <a:ext cx="3601039" cy="3601039"/>
          </a:xfrm>
          <a:prstGeom prst="ellipse">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itle 1">
            <a:extLst>
              <a:ext uri="{FF2B5EF4-FFF2-40B4-BE49-F238E27FC236}">
                <a16:creationId xmlns:a16="http://schemas.microsoft.com/office/drawing/2014/main" id="{6158DC7C-C0D9-8B42-ACD5-8343BBE398B3}"/>
              </a:ext>
            </a:extLst>
          </p:cNvPr>
          <p:cNvSpPr>
            <a:spLocks noGrp="1"/>
          </p:cNvSpPr>
          <p:nvPr>
            <p:ph type="ctrTitle" hasCustomPrompt="1"/>
          </p:nvPr>
        </p:nvSpPr>
        <p:spPr>
          <a:xfrm>
            <a:off x="242091" y="4859852"/>
            <a:ext cx="3822699" cy="1438684"/>
          </a:xfrm>
        </p:spPr>
        <p:txBody>
          <a:bodyPr rIns="0" anchor="ctr"/>
          <a:lstStyle>
            <a:lvl1pPr algn="ctr">
              <a:lnSpc>
                <a:spcPct val="85000"/>
              </a:lnSpc>
              <a:defRPr sz="4800">
                <a:solidFill>
                  <a:schemeClr val="bg1"/>
                </a:solidFill>
                <a:latin typeface="+mn-lt"/>
              </a:defRPr>
            </a:lvl1pPr>
          </a:lstStyle>
          <a:p>
            <a:r>
              <a:rPr lang="en-US"/>
              <a:t>THANK</a:t>
            </a:r>
            <a:br>
              <a:rPr lang="en-US"/>
            </a:br>
            <a:r>
              <a:rPr lang="en-US"/>
              <a:t>YOU</a:t>
            </a:r>
          </a:p>
        </p:txBody>
      </p:sp>
    </p:spTree>
    <p:extLst>
      <p:ext uri="{BB962C8B-B14F-4D97-AF65-F5344CB8AC3E}">
        <p14:creationId xmlns:p14="http://schemas.microsoft.com/office/powerpoint/2010/main" val="4153637277"/>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userDrawn="1">
  <p:cSld name="Table of Content ">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36CF9DD8-C80E-4E49-A1F5-C71D22A557F2}"/>
              </a:ext>
            </a:extLst>
          </p:cNvPr>
          <p:cNvSpPr>
            <a:spLocks noGrp="1"/>
          </p:cNvSpPr>
          <p:nvPr>
            <p:ph type="pic" sz="quarter" idx="13"/>
          </p:nvPr>
        </p:nvSpPr>
        <p:spPr>
          <a:xfrm>
            <a:off x="0" y="0"/>
            <a:ext cx="4165600" cy="6858000"/>
          </a:xfrm>
        </p:spPr>
        <p:txBody>
          <a:bodyPr anchor="ctr"/>
          <a:lstStyle>
            <a:lvl1pPr algn="ctr">
              <a:buFontTx/>
              <a:buNone/>
              <a:defRPr/>
            </a:lvl1pPr>
          </a:lstStyle>
          <a:p>
            <a:endParaRPr lang="en-IN"/>
          </a:p>
        </p:txBody>
      </p:sp>
      <p:sp>
        <p:nvSpPr>
          <p:cNvPr id="2" name="Title 1"/>
          <p:cNvSpPr>
            <a:spLocks noGrp="1"/>
          </p:cNvSpPr>
          <p:nvPr>
            <p:ph type="title"/>
          </p:nvPr>
        </p:nvSpPr>
        <p:spPr>
          <a:xfrm>
            <a:off x="701224" y="840615"/>
            <a:ext cx="4314375" cy="1598089"/>
          </a:xfrm>
          <a:solidFill>
            <a:schemeClr val="accent5"/>
          </a:solidFill>
        </p:spPr>
        <p:txBody>
          <a:bodyPr lIns="360000">
            <a:noAutofit/>
          </a:bodyPr>
          <a:lstStyle>
            <a:lvl1pPr algn="l">
              <a:defRPr sz="4000">
                <a:solidFill>
                  <a:schemeClr val="bg1"/>
                </a:solidFill>
                <a:latin typeface="+mn-lt"/>
              </a:defRPr>
            </a:lvl1pPr>
          </a:lstStyle>
          <a:p>
            <a:r>
              <a:rPr lang="en-US"/>
              <a:t>Click to edit</a:t>
            </a:r>
          </a:p>
        </p:txBody>
      </p:sp>
      <p:sp>
        <p:nvSpPr>
          <p:cNvPr id="3" name="Date Placeholder 2"/>
          <p:cNvSpPr>
            <a:spLocks noGrp="1"/>
          </p:cNvSpPr>
          <p:nvPr>
            <p:ph type="dt" sz="half" idx="10"/>
          </p:nvPr>
        </p:nvSpPr>
        <p:spPr/>
        <p:txBody>
          <a:bodyPr/>
          <a:lstStyle/>
          <a:p>
            <a:fld id="{425404F2-BE9A-4460-8815-8F645183555F}" type="datetimeFigureOut">
              <a:rPr lang="en-US" smtClean="0"/>
              <a:pPr/>
              <a:t>7/16/2025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E69268-9C8B-4EBF-A9EE-DC5DC2D48DC3}" type="slidenum">
              <a:rPr lang="en-US" smtClean="0"/>
              <a:pPr/>
              <a:t>‹#›</a:t>
            </a:fld>
            <a:endParaRPr lang="en-US"/>
          </a:p>
        </p:txBody>
      </p:sp>
      <p:grpSp>
        <p:nvGrpSpPr>
          <p:cNvPr id="8" name="Group 7">
            <a:extLst>
              <a:ext uri="{FF2B5EF4-FFF2-40B4-BE49-F238E27FC236}">
                <a16:creationId xmlns:a16="http://schemas.microsoft.com/office/drawing/2014/main" id="{C041F1D4-C744-496B-98EF-ECF6221EAC7E}"/>
              </a:ext>
            </a:extLst>
          </p:cNvPr>
          <p:cNvGrpSpPr/>
          <p:nvPr userDrawn="1"/>
        </p:nvGrpSpPr>
        <p:grpSpPr>
          <a:xfrm flipH="1">
            <a:off x="6334196" y="1294"/>
            <a:ext cx="5857804" cy="6856707"/>
            <a:chOff x="-1" y="1293"/>
            <a:chExt cx="5856279" cy="6856707"/>
          </a:xfrm>
          <a:solidFill>
            <a:schemeClr val="bg1">
              <a:lumMod val="95000"/>
              <a:alpha val="30000"/>
            </a:schemeClr>
          </a:solidFill>
        </p:grpSpPr>
        <p:sp>
          <p:nvSpPr>
            <p:cNvPr id="9" name="Freeform: Shape 8">
              <a:extLst>
                <a:ext uri="{FF2B5EF4-FFF2-40B4-BE49-F238E27FC236}">
                  <a16:creationId xmlns:a16="http://schemas.microsoft.com/office/drawing/2014/main" id="{6DD8D9F8-5D97-4FC6-A84B-2240C89EE63E}"/>
                </a:ext>
              </a:extLst>
            </p:cNvPr>
            <p:cNvSpPr/>
            <p:nvPr/>
          </p:nvSpPr>
          <p:spPr>
            <a:xfrm>
              <a:off x="0" y="2951280"/>
              <a:ext cx="3192906" cy="3906720"/>
            </a:xfrm>
            <a:custGeom>
              <a:avLst/>
              <a:gdLst>
                <a:gd name="connsiteX0" fmla="*/ 0 w 3192906"/>
                <a:gd name="connsiteY0" fmla="*/ 0 h 3906720"/>
                <a:gd name="connsiteX1" fmla="*/ 10343 w 3192906"/>
                <a:gd name="connsiteY1" fmla="*/ 1847 h 3906720"/>
                <a:gd name="connsiteX2" fmla="*/ 3192906 w 3192906"/>
                <a:gd name="connsiteY2" fmla="*/ 3906720 h 3906720"/>
                <a:gd name="connsiteX3" fmla="*/ 1199980 w 3192906"/>
                <a:gd name="connsiteY3" fmla="*/ 3906720 h 3906720"/>
                <a:gd name="connsiteX4" fmla="*/ 157001 w 3192906"/>
                <a:gd name="connsiteY4" fmla="*/ 2154330 h 3906720"/>
                <a:gd name="connsiteX5" fmla="*/ 0 w 3192906"/>
                <a:gd name="connsiteY5" fmla="*/ 2078699 h 3906720"/>
                <a:gd name="connsiteX6" fmla="*/ 0 w 3192906"/>
                <a:gd name="connsiteY6" fmla="*/ 0 h 3906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192906" h="3906720">
                  <a:moveTo>
                    <a:pt x="0" y="0"/>
                  </a:moveTo>
                  <a:lnTo>
                    <a:pt x="10343" y="1847"/>
                  </a:lnTo>
                  <a:cubicBezTo>
                    <a:pt x="1826628" y="373513"/>
                    <a:pt x="3192906" y="1980561"/>
                    <a:pt x="3192906" y="3906720"/>
                  </a:cubicBezTo>
                  <a:lnTo>
                    <a:pt x="1199980" y="3906720"/>
                  </a:lnTo>
                  <a:cubicBezTo>
                    <a:pt x="1199980" y="3150015"/>
                    <a:pt x="778246" y="2491811"/>
                    <a:pt x="157001" y="2154330"/>
                  </a:cubicBezTo>
                  <a:lnTo>
                    <a:pt x="0" y="2078699"/>
                  </a:lnTo>
                  <a:lnTo>
                    <a:pt x="0"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2400"/>
            </a:p>
          </p:txBody>
        </p:sp>
        <p:sp>
          <p:nvSpPr>
            <p:cNvPr id="10" name="Freeform: Shape 9">
              <a:extLst>
                <a:ext uri="{FF2B5EF4-FFF2-40B4-BE49-F238E27FC236}">
                  <a16:creationId xmlns:a16="http://schemas.microsoft.com/office/drawing/2014/main" id="{5D9CAF9B-4DFC-4FF0-8398-C31EF18B204B}"/>
                </a:ext>
              </a:extLst>
            </p:cNvPr>
            <p:cNvSpPr/>
            <p:nvPr/>
          </p:nvSpPr>
          <p:spPr>
            <a:xfrm>
              <a:off x="1008794" y="1293"/>
              <a:ext cx="4847484" cy="2423742"/>
            </a:xfrm>
            <a:custGeom>
              <a:avLst/>
              <a:gdLst>
                <a:gd name="connsiteX0" fmla="*/ 0 w 4847484"/>
                <a:gd name="connsiteY0" fmla="*/ 0 h 2423742"/>
                <a:gd name="connsiteX1" fmla="*/ 1211871 w 4847484"/>
                <a:gd name="connsiteY1" fmla="*/ 0 h 2423742"/>
                <a:gd name="connsiteX2" fmla="*/ 2423742 w 4847484"/>
                <a:gd name="connsiteY2" fmla="*/ 1211871 h 2423742"/>
                <a:gd name="connsiteX3" fmla="*/ 3635613 w 4847484"/>
                <a:gd name="connsiteY3" fmla="*/ 0 h 2423742"/>
                <a:gd name="connsiteX4" fmla="*/ 4847484 w 4847484"/>
                <a:gd name="connsiteY4" fmla="*/ 0 h 2423742"/>
                <a:gd name="connsiteX5" fmla="*/ 2423742 w 4847484"/>
                <a:gd name="connsiteY5" fmla="*/ 2423742 h 2423742"/>
                <a:gd name="connsiteX6" fmla="*/ 0 w 4847484"/>
                <a:gd name="connsiteY6" fmla="*/ 0 h 24237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47484" h="2423742">
                  <a:moveTo>
                    <a:pt x="0" y="0"/>
                  </a:moveTo>
                  <a:lnTo>
                    <a:pt x="1211871" y="0"/>
                  </a:lnTo>
                  <a:cubicBezTo>
                    <a:pt x="1211871" y="669298"/>
                    <a:pt x="1754444" y="1211871"/>
                    <a:pt x="2423742" y="1211871"/>
                  </a:cubicBezTo>
                  <a:cubicBezTo>
                    <a:pt x="3093040" y="1211871"/>
                    <a:pt x="3635613" y="669298"/>
                    <a:pt x="3635613" y="0"/>
                  </a:cubicBezTo>
                  <a:lnTo>
                    <a:pt x="4847484" y="0"/>
                  </a:lnTo>
                  <a:cubicBezTo>
                    <a:pt x="4847484" y="1338596"/>
                    <a:pt x="3762338" y="2423742"/>
                    <a:pt x="2423742" y="2423742"/>
                  </a:cubicBezTo>
                  <a:cubicBezTo>
                    <a:pt x="1085146" y="2423742"/>
                    <a:pt x="0" y="1338596"/>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2400"/>
            </a:p>
          </p:txBody>
        </p:sp>
        <p:sp>
          <p:nvSpPr>
            <p:cNvPr id="11" name="Freeform: Shape 10">
              <a:extLst>
                <a:ext uri="{FF2B5EF4-FFF2-40B4-BE49-F238E27FC236}">
                  <a16:creationId xmlns:a16="http://schemas.microsoft.com/office/drawing/2014/main" id="{2D8AB6E1-03A6-469F-A4B0-1A15083B369D}"/>
                </a:ext>
              </a:extLst>
            </p:cNvPr>
            <p:cNvSpPr/>
            <p:nvPr/>
          </p:nvSpPr>
          <p:spPr>
            <a:xfrm>
              <a:off x="-1" y="422672"/>
              <a:ext cx="1008795" cy="2017590"/>
            </a:xfrm>
            <a:custGeom>
              <a:avLst/>
              <a:gdLst>
                <a:gd name="connsiteX0" fmla="*/ 0 w 1008795"/>
                <a:gd name="connsiteY0" fmla="*/ 0 h 2017590"/>
                <a:gd name="connsiteX1" fmla="*/ 1008795 w 1008795"/>
                <a:gd name="connsiteY1" fmla="*/ 1008795 h 2017590"/>
                <a:gd name="connsiteX2" fmla="*/ 0 w 1008795"/>
                <a:gd name="connsiteY2" fmla="*/ 2017590 h 2017590"/>
                <a:gd name="connsiteX3" fmla="*/ 0 w 1008795"/>
                <a:gd name="connsiteY3" fmla="*/ 1513192 h 2017590"/>
                <a:gd name="connsiteX4" fmla="*/ 504397 w 1008795"/>
                <a:gd name="connsiteY4" fmla="*/ 1008795 h 2017590"/>
                <a:gd name="connsiteX5" fmla="*/ 0 w 1008795"/>
                <a:gd name="connsiteY5" fmla="*/ 504398 h 2017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8795" h="2017590">
                  <a:moveTo>
                    <a:pt x="0" y="0"/>
                  </a:moveTo>
                  <a:cubicBezTo>
                    <a:pt x="557142" y="0"/>
                    <a:pt x="1008795" y="451653"/>
                    <a:pt x="1008795" y="1008795"/>
                  </a:cubicBezTo>
                  <a:cubicBezTo>
                    <a:pt x="1008795" y="1565937"/>
                    <a:pt x="557142" y="2017590"/>
                    <a:pt x="0" y="2017590"/>
                  </a:cubicBezTo>
                  <a:lnTo>
                    <a:pt x="0" y="1513192"/>
                  </a:lnTo>
                  <a:cubicBezTo>
                    <a:pt x="278571" y="1513192"/>
                    <a:pt x="504397" y="1287366"/>
                    <a:pt x="504397" y="1008795"/>
                  </a:cubicBezTo>
                  <a:cubicBezTo>
                    <a:pt x="504397" y="730224"/>
                    <a:pt x="278571" y="504398"/>
                    <a:pt x="0" y="50439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IN" sz="2400"/>
            </a:p>
          </p:txBody>
        </p:sp>
      </p:grpSp>
    </p:spTree>
    <p:extLst>
      <p:ext uri="{BB962C8B-B14F-4D97-AF65-F5344CB8AC3E}">
        <p14:creationId xmlns:p14="http://schemas.microsoft.com/office/powerpoint/2010/main" val="64959369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Cover Title Photo Background - Mint">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9" name="Text Placeholder 28"/>
          <p:cNvSpPr>
            <a:spLocks noGrp="1"/>
          </p:cNvSpPr>
          <p:nvPr>
            <p:ph type="body" sz="quarter" idx="12" hasCustomPrompt="1"/>
          </p:nvPr>
        </p:nvSpPr>
        <p:spPr>
          <a:xfrm>
            <a:off x="357370" y="-65689"/>
            <a:ext cx="6017684" cy="5537935"/>
          </a:xfrm>
          <a:custGeom>
            <a:avLst/>
            <a:gdLst>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31017 w 4544279"/>
              <a:gd name="connsiteY0" fmla="*/ 2390498 h 4649066"/>
              <a:gd name="connsiteX1" fmla="*/ 1061304 w 4544279"/>
              <a:gd name="connsiteY1" fmla="*/ 495615 h 4649066"/>
              <a:gd name="connsiteX2" fmla="*/ 2287648 w 4544279"/>
              <a:gd name="connsiteY2" fmla="*/ 131930 h 4649066"/>
              <a:gd name="connsiteX3" fmla="*/ 4544279 w 4544279"/>
              <a:gd name="connsiteY3" fmla="*/ 2390498 h 4649066"/>
              <a:gd name="connsiteX4" fmla="*/ 2287648 w 4544279"/>
              <a:gd name="connsiteY4" fmla="*/ 4649066 h 4649066"/>
              <a:gd name="connsiteX5" fmla="*/ 31017 w 4544279"/>
              <a:gd name="connsiteY5" fmla="*/ 2390498 h 4649066"/>
              <a:gd name="connsiteX0" fmla="*/ 31017 w 4544279"/>
              <a:gd name="connsiteY0" fmla="*/ 2371413 h 4629981"/>
              <a:gd name="connsiteX1" fmla="*/ 1061304 w 4544279"/>
              <a:gd name="connsiteY1" fmla="*/ 476530 h 4629981"/>
              <a:gd name="connsiteX2" fmla="*/ 2287648 w 4544279"/>
              <a:gd name="connsiteY2" fmla="*/ 112845 h 4629981"/>
              <a:gd name="connsiteX3" fmla="*/ 4544279 w 4544279"/>
              <a:gd name="connsiteY3" fmla="*/ 2371413 h 4629981"/>
              <a:gd name="connsiteX4" fmla="*/ 2287648 w 4544279"/>
              <a:gd name="connsiteY4" fmla="*/ 4629981 h 4629981"/>
              <a:gd name="connsiteX5" fmla="*/ 31017 w 4544279"/>
              <a:gd name="connsiteY5" fmla="*/ 2371413 h 4629981"/>
              <a:gd name="connsiteX0" fmla="*/ 31017 w 4551853"/>
              <a:gd name="connsiteY0" fmla="*/ 2371413 h 4629981"/>
              <a:gd name="connsiteX1" fmla="*/ 1061304 w 4551853"/>
              <a:gd name="connsiteY1" fmla="*/ 476530 h 4629981"/>
              <a:gd name="connsiteX2" fmla="*/ 2287648 w 4551853"/>
              <a:gd name="connsiteY2" fmla="*/ 112845 h 4629981"/>
              <a:gd name="connsiteX3" fmla="*/ 2994880 w 4551853"/>
              <a:gd name="connsiteY3" fmla="*/ 482880 h 4629981"/>
              <a:gd name="connsiteX4" fmla="*/ 4544279 w 4551853"/>
              <a:gd name="connsiteY4" fmla="*/ 2371413 h 4629981"/>
              <a:gd name="connsiteX5" fmla="*/ 2287648 w 4551853"/>
              <a:gd name="connsiteY5" fmla="*/ 4629981 h 4629981"/>
              <a:gd name="connsiteX6" fmla="*/ 31017 w 4551853"/>
              <a:gd name="connsiteY6" fmla="*/ 2371413 h 4629981"/>
              <a:gd name="connsiteX0" fmla="*/ 31017 w 4575871"/>
              <a:gd name="connsiteY0" fmla="*/ 2371413 h 4629981"/>
              <a:gd name="connsiteX1" fmla="*/ 1061304 w 4575871"/>
              <a:gd name="connsiteY1" fmla="*/ 476530 h 4629981"/>
              <a:gd name="connsiteX2" fmla="*/ 2287648 w 4575871"/>
              <a:gd name="connsiteY2" fmla="*/ 112845 h 4629981"/>
              <a:gd name="connsiteX3" fmla="*/ 3521930 w 4575871"/>
              <a:gd name="connsiteY3" fmla="*/ 489230 h 4629981"/>
              <a:gd name="connsiteX4" fmla="*/ 4544279 w 4575871"/>
              <a:gd name="connsiteY4" fmla="*/ 2371413 h 4629981"/>
              <a:gd name="connsiteX5" fmla="*/ 2287648 w 4575871"/>
              <a:gd name="connsiteY5" fmla="*/ 4629981 h 4629981"/>
              <a:gd name="connsiteX6" fmla="*/ 31017 w 4575871"/>
              <a:gd name="connsiteY6" fmla="*/ 2371413 h 4629981"/>
              <a:gd name="connsiteX0" fmla="*/ 31017 w 4544368"/>
              <a:gd name="connsiteY0" fmla="*/ 2371413 h 4629981"/>
              <a:gd name="connsiteX1" fmla="*/ 1061304 w 4544368"/>
              <a:gd name="connsiteY1" fmla="*/ 476530 h 4629981"/>
              <a:gd name="connsiteX2" fmla="*/ 2287648 w 4544368"/>
              <a:gd name="connsiteY2" fmla="*/ 112845 h 4629981"/>
              <a:gd name="connsiteX3" fmla="*/ 3521930 w 4544368"/>
              <a:gd name="connsiteY3" fmla="*/ 489230 h 4629981"/>
              <a:gd name="connsiteX4" fmla="*/ 4544279 w 4544368"/>
              <a:gd name="connsiteY4" fmla="*/ 2371413 h 4629981"/>
              <a:gd name="connsiteX5" fmla="*/ 2287648 w 4544368"/>
              <a:gd name="connsiteY5" fmla="*/ 4629981 h 4629981"/>
              <a:gd name="connsiteX6" fmla="*/ 31017 w 4544368"/>
              <a:gd name="connsiteY6" fmla="*/ 2371413 h 4629981"/>
              <a:gd name="connsiteX0" fmla="*/ 31017 w 4544289"/>
              <a:gd name="connsiteY0" fmla="*/ 2371413 h 4629981"/>
              <a:gd name="connsiteX1" fmla="*/ 1061304 w 4544289"/>
              <a:gd name="connsiteY1" fmla="*/ 476530 h 4629981"/>
              <a:gd name="connsiteX2" fmla="*/ 2287648 w 4544289"/>
              <a:gd name="connsiteY2" fmla="*/ 112845 h 4629981"/>
              <a:gd name="connsiteX3" fmla="*/ 3521930 w 4544289"/>
              <a:gd name="connsiteY3" fmla="*/ 489230 h 4629981"/>
              <a:gd name="connsiteX4" fmla="*/ 4544279 w 4544289"/>
              <a:gd name="connsiteY4" fmla="*/ 2371413 h 4629981"/>
              <a:gd name="connsiteX5" fmla="*/ 2287648 w 4544289"/>
              <a:gd name="connsiteY5" fmla="*/ 4629981 h 4629981"/>
              <a:gd name="connsiteX6" fmla="*/ 31017 w 4544289"/>
              <a:gd name="connsiteY6" fmla="*/ 2371413 h 4629981"/>
              <a:gd name="connsiteX0" fmla="*/ 31017 w 4544285"/>
              <a:gd name="connsiteY0" fmla="*/ 2371413 h 4629981"/>
              <a:gd name="connsiteX1" fmla="*/ 1061304 w 4544285"/>
              <a:gd name="connsiteY1" fmla="*/ 476530 h 4629981"/>
              <a:gd name="connsiteX2" fmla="*/ 2287648 w 4544285"/>
              <a:gd name="connsiteY2" fmla="*/ 112845 h 4629981"/>
              <a:gd name="connsiteX3" fmla="*/ 3521930 w 4544285"/>
              <a:gd name="connsiteY3" fmla="*/ 489230 h 4629981"/>
              <a:gd name="connsiteX4" fmla="*/ 4544279 w 4544285"/>
              <a:gd name="connsiteY4" fmla="*/ 2371413 h 4629981"/>
              <a:gd name="connsiteX5" fmla="*/ 2287648 w 4544285"/>
              <a:gd name="connsiteY5" fmla="*/ 4629981 h 4629981"/>
              <a:gd name="connsiteX6" fmla="*/ 31017 w 4544285"/>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13263"/>
              <a:gd name="connsiteY0" fmla="*/ 2342372 h 4600940"/>
              <a:gd name="connsiteX1" fmla="*/ 1030288 w 4513263"/>
              <a:gd name="connsiteY1" fmla="*/ 447489 h 4600940"/>
              <a:gd name="connsiteX2" fmla="*/ 2256632 w 4513263"/>
              <a:gd name="connsiteY2" fmla="*/ 83804 h 4600940"/>
              <a:gd name="connsiteX3" fmla="*/ 3490914 w 4513263"/>
              <a:gd name="connsiteY3" fmla="*/ 455427 h 4600940"/>
              <a:gd name="connsiteX4" fmla="*/ 4513263 w 4513263"/>
              <a:gd name="connsiteY4" fmla="*/ 2342372 h 4600940"/>
              <a:gd name="connsiteX5" fmla="*/ 2256632 w 4513263"/>
              <a:gd name="connsiteY5" fmla="*/ 4600940 h 4600940"/>
              <a:gd name="connsiteX6" fmla="*/ 1 w 4513263"/>
              <a:gd name="connsiteY6" fmla="*/ 2342372 h 4600940"/>
              <a:gd name="connsiteX0" fmla="*/ 1 w 4513263"/>
              <a:gd name="connsiteY0" fmla="*/ 2127310 h 4385878"/>
              <a:gd name="connsiteX1" fmla="*/ 1030288 w 4513263"/>
              <a:gd name="connsiteY1" fmla="*/ 232427 h 4385878"/>
              <a:gd name="connsiteX2" fmla="*/ 3490914 w 4513263"/>
              <a:gd name="connsiteY2" fmla="*/ 240365 h 4385878"/>
              <a:gd name="connsiteX3" fmla="*/ 4513263 w 4513263"/>
              <a:gd name="connsiteY3" fmla="*/ 2127310 h 4385878"/>
              <a:gd name="connsiteX4" fmla="*/ 2256632 w 4513263"/>
              <a:gd name="connsiteY4" fmla="*/ 4385878 h 4385878"/>
              <a:gd name="connsiteX5" fmla="*/ 1 w 4513263"/>
              <a:gd name="connsiteY5" fmla="*/ 2127310 h 4385878"/>
              <a:gd name="connsiteX0" fmla="*/ 1 w 4513263"/>
              <a:gd name="connsiteY0" fmla="*/ 2031922 h 4290490"/>
              <a:gd name="connsiteX1" fmla="*/ 1030288 w 4513263"/>
              <a:gd name="connsiteY1" fmla="*/ 137039 h 4290490"/>
              <a:gd name="connsiteX2" fmla="*/ 3490914 w 4513263"/>
              <a:gd name="connsiteY2" fmla="*/ 144977 h 4290490"/>
              <a:gd name="connsiteX3" fmla="*/ 4513263 w 4513263"/>
              <a:gd name="connsiteY3" fmla="*/ 2031922 h 4290490"/>
              <a:gd name="connsiteX4" fmla="*/ 2256632 w 4513263"/>
              <a:gd name="connsiteY4" fmla="*/ 4290490 h 4290490"/>
              <a:gd name="connsiteX5" fmla="*/ 1 w 4513263"/>
              <a:gd name="connsiteY5" fmla="*/ 2031922 h 4290490"/>
              <a:gd name="connsiteX0" fmla="*/ 1 w 4513263"/>
              <a:gd name="connsiteY0" fmla="*/ 1894883 h 4153451"/>
              <a:gd name="connsiteX1" fmla="*/ 1030288 w 4513263"/>
              <a:gd name="connsiteY1" fmla="*/ 0 h 4153451"/>
              <a:gd name="connsiteX2" fmla="*/ 3490914 w 4513263"/>
              <a:gd name="connsiteY2" fmla="*/ 7938 h 4153451"/>
              <a:gd name="connsiteX3" fmla="*/ 4513263 w 4513263"/>
              <a:gd name="connsiteY3" fmla="*/ 1894883 h 4153451"/>
              <a:gd name="connsiteX4" fmla="*/ 2256632 w 4513263"/>
              <a:gd name="connsiteY4" fmla="*/ 4153451 h 4153451"/>
              <a:gd name="connsiteX5" fmla="*/ 1 w 4513263"/>
              <a:gd name="connsiteY5" fmla="*/ 1894883 h 415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3263" h="4153451">
                <a:moveTo>
                  <a:pt x="1" y="1894883"/>
                </a:moveTo>
                <a:cubicBezTo>
                  <a:pt x="764" y="639933"/>
                  <a:pt x="1011737" y="24736"/>
                  <a:pt x="1030288" y="0"/>
                </a:cubicBezTo>
                <a:lnTo>
                  <a:pt x="3490914" y="7938"/>
                </a:lnTo>
                <a:cubicBezTo>
                  <a:pt x="3509465" y="18569"/>
                  <a:pt x="4512602" y="635639"/>
                  <a:pt x="4513263" y="1894883"/>
                </a:cubicBezTo>
                <a:cubicBezTo>
                  <a:pt x="4513924" y="3154127"/>
                  <a:pt x="3502935" y="4153451"/>
                  <a:pt x="2256632" y="4153451"/>
                </a:cubicBezTo>
                <a:cubicBezTo>
                  <a:pt x="1010329" y="4153451"/>
                  <a:pt x="-762" y="3149833"/>
                  <a:pt x="1" y="1894883"/>
                </a:cubicBezTo>
                <a:close/>
              </a:path>
            </a:pathLst>
          </a:custGeom>
          <a:solidFill>
            <a:schemeClr val="tx1">
              <a:alpha val="75000"/>
            </a:schemeClr>
          </a:solidFill>
          <a:ln>
            <a:noFill/>
          </a:ln>
        </p:spPr>
        <p:txBody>
          <a:bodyPr>
            <a:noAutofit/>
          </a:bodyPr>
          <a:lstStyle/>
          <a:p>
            <a:pPr lvl="0"/>
            <a:r>
              <a:rPr lang="en-US"/>
              <a:t> </a:t>
            </a:r>
          </a:p>
        </p:txBody>
      </p:sp>
      <p:grpSp>
        <p:nvGrpSpPr>
          <p:cNvPr id="9" name="Group 7"/>
          <p:cNvGrpSpPr>
            <a:grpSpLocks noChangeAspect="1"/>
          </p:cNvGrpSpPr>
          <p:nvPr userDrawn="1"/>
        </p:nvGrpSpPr>
        <p:grpSpPr bwMode="auto">
          <a:xfrm>
            <a:off x="9637932" y="327840"/>
            <a:ext cx="2027689" cy="945336"/>
            <a:chOff x="1480" y="968"/>
            <a:chExt cx="2797" cy="1304"/>
          </a:xfrm>
          <a:solidFill>
            <a:schemeClr val="tx1"/>
          </a:solidFill>
        </p:grpSpPr>
        <p:sp>
          <p:nvSpPr>
            <p:cNvPr id="11"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0"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1"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2"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 name="Title 1"/>
          <p:cNvSpPr>
            <a:spLocks noGrp="1"/>
          </p:cNvSpPr>
          <p:nvPr>
            <p:ph type="ctrTitle" hasCustomPrompt="1"/>
          </p:nvPr>
        </p:nvSpPr>
        <p:spPr>
          <a:xfrm>
            <a:off x="429848" y="2260107"/>
            <a:ext cx="5799013" cy="630941"/>
          </a:xfrm>
        </p:spPr>
        <p:txBody>
          <a:bodyPr/>
          <a:lstStyle>
            <a:lvl1pPr algn="ctr">
              <a:lnSpc>
                <a:spcPct val="85000"/>
              </a:lnSpc>
              <a:defRPr sz="4800">
                <a:solidFill>
                  <a:schemeClr val="bg1"/>
                </a:solidFill>
                <a:latin typeface="+mn-lt"/>
              </a:defRPr>
            </a:lvl1pPr>
          </a:lstStyle>
          <a:p>
            <a:r>
              <a:rPr lang="en-US"/>
              <a:t>Cover Title</a:t>
            </a:r>
          </a:p>
        </p:txBody>
      </p:sp>
      <p:sp>
        <p:nvSpPr>
          <p:cNvPr id="3" name="Subtitle 2"/>
          <p:cNvSpPr>
            <a:spLocks noGrp="1"/>
          </p:cNvSpPr>
          <p:nvPr>
            <p:ph type="subTitle" idx="1" hasCustomPrompt="1"/>
          </p:nvPr>
        </p:nvSpPr>
        <p:spPr>
          <a:xfrm>
            <a:off x="623277" y="3193186"/>
            <a:ext cx="5421923" cy="369332"/>
          </a:xfrm>
          <a:prstGeom prst="rect">
            <a:avLst/>
          </a:prstGeom>
        </p:spPr>
        <p:txBody>
          <a:bodyPr/>
          <a:lstStyle>
            <a:lvl1pPr marL="0" indent="0" algn="ctr">
              <a:buNone/>
              <a:defRPr sz="1600" baseline="0">
                <a:solidFill>
                  <a:schemeClr val="bg1"/>
                </a:solidFill>
                <a:latin typeface="Museo Sans 900" pitchFamily="50"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Cover subtitle</a:t>
            </a:r>
          </a:p>
        </p:txBody>
      </p:sp>
      <p:sp>
        <p:nvSpPr>
          <p:cNvPr id="6" name="Text Placeholder 5"/>
          <p:cNvSpPr>
            <a:spLocks noGrp="1"/>
          </p:cNvSpPr>
          <p:nvPr>
            <p:ph type="body" sz="quarter" idx="10" hasCustomPrompt="1"/>
          </p:nvPr>
        </p:nvSpPr>
        <p:spPr>
          <a:xfrm>
            <a:off x="319617" y="5029201"/>
            <a:ext cx="1524000" cy="1524000"/>
          </a:xfrm>
          <a:prstGeom prst="ellipse">
            <a:avLst/>
          </a:prstGeom>
          <a:solidFill>
            <a:schemeClr val="accent1"/>
          </a:solidFill>
        </p:spPr>
        <p:txBody>
          <a:bodyPr wrap="none" anchor="ctr">
            <a:noAutofit/>
          </a:bodyPr>
          <a:lstStyle>
            <a:lvl1pPr algn="ctr">
              <a:defRPr sz="1600">
                <a:solidFill>
                  <a:schemeClr val="bg1"/>
                </a:solidFill>
                <a:latin typeface="Museo Sans 500" pitchFamily="50" charset="0"/>
              </a:defRPr>
            </a:lvl1pPr>
          </a:lstStyle>
          <a:p>
            <a:pPr lvl="0"/>
            <a:r>
              <a:rPr lang="en-US"/>
              <a:t>M/D/YY</a:t>
            </a:r>
          </a:p>
        </p:txBody>
      </p:sp>
      <p:sp>
        <p:nvSpPr>
          <p:cNvPr id="30" name="TextBox 29"/>
          <p:cNvSpPr txBox="1"/>
          <p:nvPr userDrawn="1"/>
        </p:nvSpPr>
        <p:spPr>
          <a:xfrm>
            <a:off x="6375053" y="3391883"/>
            <a:ext cx="5420707" cy="584775"/>
          </a:xfrm>
          <a:prstGeom prst="rect">
            <a:avLst/>
          </a:prstGeom>
          <a:noFill/>
        </p:spPr>
        <p:txBody>
          <a:bodyPr wrap="square" rtlCol="0" anchor="ctr">
            <a:spAutoFit/>
          </a:bodyPr>
          <a:lstStyle/>
          <a:p>
            <a:pPr algn="ctr"/>
            <a:r>
              <a:rPr lang="en-US" sz="1600">
                <a:solidFill>
                  <a:srgbClr val="000000"/>
                </a:solidFill>
              </a:rPr>
              <a:t>Insert background image and select: </a:t>
            </a:r>
          </a:p>
          <a:p>
            <a:pPr algn="ctr"/>
            <a:r>
              <a:rPr lang="en-US" sz="1600">
                <a:solidFill>
                  <a:srgbClr val="000000"/>
                </a:solidFill>
              </a:rPr>
              <a:t>Home Tab &gt; Drawing &gt; Arrange &gt; Send</a:t>
            </a:r>
            <a:r>
              <a:rPr lang="en-US" sz="1600" baseline="0">
                <a:solidFill>
                  <a:srgbClr val="000000"/>
                </a:solidFill>
              </a:rPr>
              <a:t> to Back</a:t>
            </a:r>
            <a:r>
              <a:rPr lang="en-US" sz="1600">
                <a:solidFill>
                  <a:srgbClr val="000000"/>
                </a:solidFill>
              </a:rPr>
              <a:t>.</a:t>
            </a:r>
          </a:p>
        </p:txBody>
      </p:sp>
      <p:sp>
        <p:nvSpPr>
          <p:cNvPr id="34" name="TextBox 33"/>
          <p:cNvSpPr txBox="1"/>
          <p:nvPr userDrawn="1"/>
        </p:nvSpPr>
        <p:spPr>
          <a:xfrm>
            <a:off x="6766560" y="414467"/>
            <a:ext cx="2613487" cy="830997"/>
          </a:xfrm>
          <a:prstGeom prst="rect">
            <a:avLst/>
          </a:prstGeom>
          <a:noFill/>
        </p:spPr>
        <p:txBody>
          <a:bodyPr wrap="square" rtlCol="0" anchor="ctr">
            <a:spAutoFit/>
          </a:bodyPr>
          <a:lstStyle/>
          <a:p>
            <a:pPr algn="r"/>
            <a:r>
              <a:rPr lang="en-US" sz="1600">
                <a:solidFill>
                  <a:srgbClr val="000000"/>
                </a:solidFill>
              </a:rPr>
              <a:t>Copy this logo from the template. Change color to white if</a:t>
            </a:r>
            <a:r>
              <a:rPr lang="en-US" sz="1600" baseline="0">
                <a:solidFill>
                  <a:srgbClr val="000000"/>
                </a:solidFill>
              </a:rPr>
              <a:t> </a:t>
            </a:r>
            <a:r>
              <a:rPr lang="en-US" sz="1600">
                <a:solidFill>
                  <a:srgbClr val="000000"/>
                </a:solidFill>
              </a:rPr>
              <a:t>necessary.</a:t>
            </a:r>
          </a:p>
        </p:txBody>
      </p:sp>
    </p:spTree>
    <p:extLst>
      <p:ext uri="{BB962C8B-B14F-4D97-AF65-F5344CB8AC3E}">
        <p14:creationId xmlns:p14="http://schemas.microsoft.com/office/powerpoint/2010/main" val="140238490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Co-Branded Cover Title Mint">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9" name="Text Placeholder 28"/>
          <p:cNvSpPr>
            <a:spLocks noGrp="1"/>
          </p:cNvSpPr>
          <p:nvPr>
            <p:ph type="body" sz="quarter" idx="12" hasCustomPrompt="1"/>
          </p:nvPr>
        </p:nvSpPr>
        <p:spPr>
          <a:xfrm>
            <a:off x="319614" y="-12097"/>
            <a:ext cx="6017684" cy="5537935"/>
          </a:xfrm>
          <a:custGeom>
            <a:avLst/>
            <a:gdLst>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31017 w 4544279"/>
              <a:gd name="connsiteY0" fmla="*/ 2390498 h 4649066"/>
              <a:gd name="connsiteX1" fmla="*/ 1061304 w 4544279"/>
              <a:gd name="connsiteY1" fmla="*/ 495615 h 4649066"/>
              <a:gd name="connsiteX2" fmla="*/ 2287648 w 4544279"/>
              <a:gd name="connsiteY2" fmla="*/ 131930 h 4649066"/>
              <a:gd name="connsiteX3" fmla="*/ 4544279 w 4544279"/>
              <a:gd name="connsiteY3" fmla="*/ 2390498 h 4649066"/>
              <a:gd name="connsiteX4" fmla="*/ 2287648 w 4544279"/>
              <a:gd name="connsiteY4" fmla="*/ 4649066 h 4649066"/>
              <a:gd name="connsiteX5" fmla="*/ 31017 w 4544279"/>
              <a:gd name="connsiteY5" fmla="*/ 2390498 h 4649066"/>
              <a:gd name="connsiteX0" fmla="*/ 31017 w 4544279"/>
              <a:gd name="connsiteY0" fmla="*/ 2371413 h 4629981"/>
              <a:gd name="connsiteX1" fmla="*/ 1061304 w 4544279"/>
              <a:gd name="connsiteY1" fmla="*/ 476530 h 4629981"/>
              <a:gd name="connsiteX2" fmla="*/ 2287648 w 4544279"/>
              <a:gd name="connsiteY2" fmla="*/ 112845 h 4629981"/>
              <a:gd name="connsiteX3" fmla="*/ 4544279 w 4544279"/>
              <a:gd name="connsiteY3" fmla="*/ 2371413 h 4629981"/>
              <a:gd name="connsiteX4" fmla="*/ 2287648 w 4544279"/>
              <a:gd name="connsiteY4" fmla="*/ 4629981 h 4629981"/>
              <a:gd name="connsiteX5" fmla="*/ 31017 w 4544279"/>
              <a:gd name="connsiteY5" fmla="*/ 2371413 h 4629981"/>
              <a:gd name="connsiteX0" fmla="*/ 31017 w 4551853"/>
              <a:gd name="connsiteY0" fmla="*/ 2371413 h 4629981"/>
              <a:gd name="connsiteX1" fmla="*/ 1061304 w 4551853"/>
              <a:gd name="connsiteY1" fmla="*/ 476530 h 4629981"/>
              <a:gd name="connsiteX2" fmla="*/ 2287648 w 4551853"/>
              <a:gd name="connsiteY2" fmla="*/ 112845 h 4629981"/>
              <a:gd name="connsiteX3" fmla="*/ 2994880 w 4551853"/>
              <a:gd name="connsiteY3" fmla="*/ 482880 h 4629981"/>
              <a:gd name="connsiteX4" fmla="*/ 4544279 w 4551853"/>
              <a:gd name="connsiteY4" fmla="*/ 2371413 h 4629981"/>
              <a:gd name="connsiteX5" fmla="*/ 2287648 w 4551853"/>
              <a:gd name="connsiteY5" fmla="*/ 4629981 h 4629981"/>
              <a:gd name="connsiteX6" fmla="*/ 31017 w 4551853"/>
              <a:gd name="connsiteY6" fmla="*/ 2371413 h 4629981"/>
              <a:gd name="connsiteX0" fmla="*/ 31017 w 4575871"/>
              <a:gd name="connsiteY0" fmla="*/ 2371413 h 4629981"/>
              <a:gd name="connsiteX1" fmla="*/ 1061304 w 4575871"/>
              <a:gd name="connsiteY1" fmla="*/ 476530 h 4629981"/>
              <a:gd name="connsiteX2" fmla="*/ 2287648 w 4575871"/>
              <a:gd name="connsiteY2" fmla="*/ 112845 h 4629981"/>
              <a:gd name="connsiteX3" fmla="*/ 3521930 w 4575871"/>
              <a:gd name="connsiteY3" fmla="*/ 489230 h 4629981"/>
              <a:gd name="connsiteX4" fmla="*/ 4544279 w 4575871"/>
              <a:gd name="connsiteY4" fmla="*/ 2371413 h 4629981"/>
              <a:gd name="connsiteX5" fmla="*/ 2287648 w 4575871"/>
              <a:gd name="connsiteY5" fmla="*/ 4629981 h 4629981"/>
              <a:gd name="connsiteX6" fmla="*/ 31017 w 4575871"/>
              <a:gd name="connsiteY6" fmla="*/ 2371413 h 4629981"/>
              <a:gd name="connsiteX0" fmla="*/ 31017 w 4544368"/>
              <a:gd name="connsiteY0" fmla="*/ 2371413 h 4629981"/>
              <a:gd name="connsiteX1" fmla="*/ 1061304 w 4544368"/>
              <a:gd name="connsiteY1" fmla="*/ 476530 h 4629981"/>
              <a:gd name="connsiteX2" fmla="*/ 2287648 w 4544368"/>
              <a:gd name="connsiteY2" fmla="*/ 112845 h 4629981"/>
              <a:gd name="connsiteX3" fmla="*/ 3521930 w 4544368"/>
              <a:gd name="connsiteY3" fmla="*/ 489230 h 4629981"/>
              <a:gd name="connsiteX4" fmla="*/ 4544279 w 4544368"/>
              <a:gd name="connsiteY4" fmla="*/ 2371413 h 4629981"/>
              <a:gd name="connsiteX5" fmla="*/ 2287648 w 4544368"/>
              <a:gd name="connsiteY5" fmla="*/ 4629981 h 4629981"/>
              <a:gd name="connsiteX6" fmla="*/ 31017 w 4544368"/>
              <a:gd name="connsiteY6" fmla="*/ 2371413 h 4629981"/>
              <a:gd name="connsiteX0" fmla="*/ 31017 w 4544289"/>
              <a:gd name="connsiteY0" fmla="*/ 2371413 h 4629981"/>
              <a:gd name="connsiteX1" fmla="*/ 1061304 w 4544289"/>
              <a:gd name="connsiteY1" fmla="*/ 476530 h 4629981"/>
              <a:gd name="connsiteX2" fmla="*/ 2287648 w 4544289"/>
              <a:gd name="connsiteY2" fmla="*/ 112845 h 4629981"/>
              <a:gd name="connsiteX3" fmla="*/ 3521930 w 4544289"/>
              <a:gd name="connsiteY3" fmla="*/ 489230 h 4629981"/>
              <a:gd name="connsiteX4" fmla="*/ 4544279 w 4544289"/>
              <a:gd name="connsiteY4" fmla="*/ 2371413 h 4629981"/>
              <a:gd name="connsiteX5" fmla="*/ 2287648 w 4544289"/>
              <a:gd name="connsiteY5" fmla="*/ 4629981 h 4629981"/>
              <a:gd name="connsiteX6" fmla="*/ 31017 w 4544289"/>
              <a:gd name="connsiteY6" fmla="*/ 2371413 h 4629981"/>
              <a:gd name="connsiteX0" fmla="*/ 31017 w 4544285"/>
              <a:gd name="connsiteY0" fmla="*/ 2371413 h 4629981"/>
              <a:gd name="connsiteX1" fmla="*/ 1061304 w 4544285"/>
              <a:gd name="connsiteY1" fmla="*/ 476530 h 4629981"/>
              <a:gd name="connsiteX2" fmla="*/ 2287648 w 4544285"/>
              <a:gd name="connsiteY2" fmla="*/ 112845 h 4629981"/>
              <a:gd name="connsiteX3" fmla="*/ 3521930 w 4544285"/>
              <a:gd name="connsiteY3" fmla="*/ 489230 h 4629981"/>
              <a:gd name="connsiteX4" fmla="*/ 4544279 w 4544285"/>
              <a:gd name="connsiteY4" fmla="*/ 2371413 h 4629981"/>
              <a:gd name="connsiteX5" fmla="*/ 2287648 w 4544285"/>
              <a:gd name="connsiteY5" fmla="*/ 4629981 h 4629981"/>
              <a:gd name="connsiteX6" fmla="*/ 31017 w 4544285"/>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13263"/>
              <a:gd name="connsiteY0" fmla="*/ 2342372 h 4600940"/>
              <a:gd name="connsiteX1" fmla="*/ 1030288 w 4513263"/>
              <a:gd name="connsiteY1" fmla="*/ 447489 h 4600940"/>
              <a:gd name="connsiteX2" fmla="*/ 2256632 w 4513263"/>
              <a:gd name="connsiteY2" fmla="*/ 83804 h 4600940"/>
              <a:gd name="connsiteX3" fmla="*/ 3490914 w 4513263"/>
              <a:gd name="connsiteY3" fmla="*/ 455427 h 4600940"/>
              <a:gd name="connsiteX4" fmla="*/ 4513263 w 4513263"/>
              <a:gd name="connsiteY4" fmla="*/ 2342372 h 4600940"/>
              <a:gd name="connsiteX5" fmla="*/ 2256632 w 4513263"/>
              <a:gd name="connsiteY5" fmla="*/ 4600940 h 4600940"/>
              <a:gd name="connsiteX6" fmla="*/ 1 w 4513263"/>
              <a:gd name="connsiteY6" fmla="*/ 2342372 h 4600940"/>
              <a:gd name="connsiteX0" fmla="*/ 1 w 4513263"/>
              <a:gd name="connsiteY0" fmla="*/ 2127310 h 4385878"/>
              <a:gd name="connsiteX1" fmla="*/ 1030288 w 4513263"/>
              <a:gd name="connsiteY1" fmla="*/ 232427 h 4385878"/>
              <a:gd name="connsiteX2" fmla="*/ 3490914 w 4513263"/>
              <a:gd name="connsiteY2" fmla="*/ 240365 h 4385878"/>
              <a:gd name="connsiteX3" fmla="*/ 4513263 w 4513263"/>
              <a:gd name="connsiteY3" fmla="*/ 2127310 h 4385878"/>
              <a:gd name="connsiteX4" fmla="*/ 2256632 w 4513263"/>
              <a:gd name="connsiteY4" fmla="*/ 4385878 h 4385878"/>
              <a:gd name="connsiteX5" fmla="*/ 1 w 4513263"/>
              <a:gd name="connsiteY5" fmla="*/ 2127310 h 4385878"/>
              <a:gd name="connsiteX0" fmla="*/ 1 w 4513263"/>
              <a:gd name="connsiteY0" fmla="*/ 2031922 h 4290490"/>
              <a:gd name="connsiteX1" fmla="*/ 1030288 w 4513263"/>
              <a:gd name="connsiteY1" fmla="*/ 137039 h 4290490"/>
              <a:gd name="connsiteX2" fmla="*/ 3490914 w 4513263"/>
              <a:gd name="connsiteY2" fmla="*/ 144977 h 4290490"/>
              <a:gd name="connsiteX3" fmla="*/ 4513263 w 4513263"/>
              <a:gd name="connsiteY3" fmla="*/ 2031922 h 4290490"/>
              <a:gd name="connsiteX4" fmla="*/ 2256632 w 4513263"/>
              <a:gd name="connsiteY4" fmla="*/ 4290490 h 4290490"/>
              <a:gd name="connsiteX5" fmla="*/ 1 w 4513263"/>
              <a:gd name="connsiteY5" fmla="*/ 2031922 h 4290490"/>
              <a:gd name="connsiteX0" fmla="*/ 1 w 4513263"/>
              <a:gd name="connsiteY0" fmla="*/ 1894883 h 4153451"/>
              <a:gd name="connsiteX1" fmla="*/ 1030288 w 4513263"/>
              <a:gd name="connsiteY1" fmla="*/ 0 h 4153451"/>
              <a:gd name="connsiteX2" fmla="*/ 3490914 w 4513263"/>
              <a:gd name="connsiteY2" fmla="*/ 7938 h 4153451"/>
              <a:gd name="connsiteX3" fmla="*/ 4513263 w 4513263"/>
              <a:gd name="connsiteY3" fmla="*/ 1894883 h 4153451"/>
              <a:gd name="connsiteX4" fmla="*/ 2256632 w 4513263"/>
              <a:gd name="connsiteY4" fmla="*/ 4153451 h 4153451"/>
              <a:gd name="connsiteX5" fmla="*/ 1 w 4513263"/>
              <a:gd name="connsiteY5" fmla="*/ 1894883 h 415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3263" h="4153451">
                <a:moveTo>
                  <a:pt x="1" y="1894883"/>
                </a:moveTo>
                <a:cubicBezTo>
                  <a:pt x="764" y="639933"/>
                  <a:pt x="1011737" y="24736"/>
                  <a:pt x="1030288" y="0"/>
                </a:cubicBezTo>
                <a:lnTo>
                  <a:pt x="3490914" y="7938"/>
                </a:lnTo>
                <a:cubicBezTo>
                  <a:pt x="3509465" y="18569"/>
                  <a:pt x="4512602" y="635639"/>
                  <a:pt x="4513263" y="1894883"/>
                </a:cubicBezTo>
                <a:cubicBezTo>
                  <a:pt x="4513924" y="3154127"/>
                  <a:pt x="3502935" y="4153451"/>
                  <a:pt x="2256632" y="4153451"/>
                </a:cubicBezTo>
                <a:cubicBezTo>
                  <a:pt x="1010329" y="4153451"/>
                  <a:pt x="-762" y="3149833"/>
                  <a:pt x="1" y="1894883"/>
                </a:cubicBezTo>
                <a:close/>
              </a:path>
            </a:pathLst>
          </a:custGeom>
          <a:solidFill>
            <a:schemeClr val="tx1">
              <a:alpha val="75000"/>
            </a:schemeClr>
          </a:solidFill>
          <a:ln>
            <a:noFill/>
          </a:ln>
        </p:spPr>
        <p:txBody>
          <a:bodyPr>
            <a:noAutofit/>
          </a:bodyPr>
          <a:lstStyle/>
          <a:p>
            <a:pPr lvl="0"/>
            <a:r>
              <a:rPr lang="en-US"/>
              <a:t> </a:t>
            </a:r>
          </a:p>
        </p:txBody>
      </p:sp>
      <p:sp>
        <p:nvSpPr>
          <p:cNvPr id="2" name="Title 1"/>
          <p:cNvSpPr>
            <a:spLocks noGrp="1"/>
          </p:cNvSpPr>
          <p:nvPr>
            <p:ph type="ctrTitle" hasCustomPrompt="1"/>
          </p:nvPr>
        </p:nvSpPr>
        <p:spPr>
          <a:xfrm>
            <a:off x="429848" y="2260107"/>
            <a:ext cx="5799013" cy="630941"/>
          </a:xfrm>
        </p:spPr>
        <p:txBody>
          <a:bodyPr/>
          <a:lstStyle>
            <a:lvl1pPr algn="ctr">
              <a:lnSpc>
                <a:spcPct val="85000"/>
              </a:lnSpc>
              <a:defRPr sz="4800">
                <a:solidFill>
                  <a:schemeClr val="bg1"/>
                </a:solidFill>
                <a:latin typeface="+mn-lt"/>
              </a:defRPr>
            </a:lvl1pPr>
          </a:lstStyle>
          <a:p>
            <a:r>
              <a:rPr lang="en-US"/>
              <a:t>Cover Title</a:t>
            </a:r>
          </a:p>
        </p:txBody>
      </p:sp>
      <p:sp>
        <p:nvSpPr>
          <p:cNvPr id="3" name="Subtitle 2"/>
          <p:cNvSpPr>
            <a:spLocks noGrp="1"/>
          </p:cNvSpPr>
          <p:nvPr>
            <p:ph type="subTitle" idx="1" hasCustomPrompt="1"/>
          </p:nvPr>
        </p:nvSpPr>
        <p:spPr>
          <a:xfrm>
            <a:off x="623277" y="3193186"/>
            <a:ext cx="5421923" cy="369332"/>
          </a:xfrm>
          <a:prstGeom prst="rect">
            <a:avLst/>
          </a:prstGeom>
        </p:spPr>
        <p:txBody>
          <a:bodyPr/>
          <a:lstStyle>
            <a:lvl1pPr marL="0" indent="0" algn="ctr">
              <a:buNone/>
              <a:defRPr sz="1600" baseline="0">
                <a:solidFill>
                  <a:schemeClr val="bg1"/>
                </a:solidFill>
                <a:latin typeface="Museo Sans 900" pitchFamily="50"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Cover subtitle</a:t>
            </a:r>
          </a:p>
        </p:txBody>
      </p:sp>
      <p:sp>
        <p:nvSpPr>
          <p:cNvPr id="6" name="Text Placeholder 5"/>
          <p:cNvSpPr>
            <a:spLocks noGrp="1"/>
          </p:cNvSpPr>
          <p:nvPr>
            <p:ph type="body" sz="quarter" idx="10" hasCustomPrompt="1"/>
          </p:nvPr>
        </p:nvSpPr>
        <p:spPr>
          <a:xfrm>
            <a:off x="319617" y="5029201"/>
            <a:ext cx="1524000" cy="1524000"/>
          </a:xfrm>
          <a:prstGeom prst="ellipse">
            <a:avLst/>
          </a:prstGeom>
          <a:solidFill>
            <a:schemeClr val="accent1"/>
          </a:solidFill>
        </p:spPr>
        <p:txBody>
          <a:bodyPr wrap="none" anchor="ctr">
            <a:noAutofit/>
          </a:bodyPr>
          <a:lstStyle>
            <a:lvl1pPr algn="ctr">
              <a:defRPr sz="1600">
                <a:solidFill>
                  <a:schemeClr val="bg1"/>
                </a:solidFill>
                <a:latin typeface="Museo Sans 500" pitchFamily="50" charset="0"/>
              </a:defRPr>
            </a:lvl1pPr>
          </a:lstStyle>
          <a:p>
            <a:pPr lvl="0"/>
            <a:r>
              <a:rPr lang="en-US"/>
              <a:t>M/D/YY</a:t>
            </a:r>
          </a:p>
        </p:txBody>
      </p:sp>
      <p:sp>
        <p:nvSpPr>
          <p:cNvPr id="30" name="TextBox 29"/>
          <p:cNvSpPr txBox="1"/>
          <p:nvPr userDrawn="1"/>
        </p:nvSpPr>
        <p:spPr>
          <a:xfrm>
            <a:off x="6375053" y="3391883"/>
            <a:ext cx="5420707" cy="584775"/>
          </a:xfrm>
          <a:prstGeom prst="rect">
            <a:avLst/>
          </a:prstGeom>
          <a:noFill/>
        </p:spPr>
        <p:txBody>
          <a:bodyPr wrap="square" rtlCol="0" anchor="ctr">
            <a:spAutoFit/>
          </a:bodyPr>
          <a:lstStyle/>
          <a:p>
            <a:pPr algn="ctr"/>
            <a:r>
              <a:rPr lang="en-US" sz="1600">
                <a:solidFill>
                  <a:srgbClr val="000000"/>
                </a:solidFill>
              </a:rPr>
              <a:t>Insert background image and select: </a:t>
            </a:r>
          </a:p>
          <a:p>
            <a:pPr algn="ctr"/>
            <a:r>
              <a:rPr lang="en-US" sz="1600">
                <a:solidFill>
                  <a:srgbClr val="000000"/>
                </a:solidFill>
              </a:rPr>
              <a:t>Home Tab &gt; Drawing &gt; Arrange &gt; Send</a:t>
            </a:r>
            <a:r>
              <a:rPr lang="en-US" sz="1600" baseline="0">
                <a:solidFill>
                  <a:srgbClr val="000000"/>
                </a:solidFill>
              </a:rPr>
              <a:t> to Back</a:t>
            </a:r>
            <a:r>
              <a:rPr lang="en-US" sz="1600">
                <a:solidFill>
                  <a:srgbClr val="000000"/>
                </a:solidFill>
              </a:rPr>
              <a:t>.</a:t>
            </a:r>
          </a:p>
        </p:txBody>
      </p:sp>
      <p:sp>
        <p:nvSpPr>
          <p:cNvPr id="34" name="TextBox 33"/>
          <p:cNvSpPr txBox="1"/>
          <p:nvPr userDrawn="1"/>
        </p:nvSpPr>
        <p:spPr>
          <a:xfrm>
            <a:off x="6290387" y="290212"/>
            <a:ext cx="2613487" cy="830997"/>
          </a:xfrm>
          <a:prstGeom prst="rect">
            <a:avLst/>
          </a:prstGeom>
          <a:noFill/>
        </p:spPr>
        <p:txBody>
          <a:bodyPr wrap="square" rtlCol="0" anchor="ctr">
            <a:spAutoFit/>
          </a:bodyPr>
          <a:lstStyle/>
          <a:p>
            <a:pPr algn="r"/>
            <a:r>
              <a:rPr lang="en-US" sz="1600">
                <a:solidFill>
                  <a:srgbClr val="000000"/>
                </a:solidFill>
              </a:rPr>
              <a:t>Copy this logo from the template. Change color to white if</a:t>
            </a:r>
            <a:r>
              <a:rPr lang="en-US" sz="1600" baseline="0">
                <a:solidFill>
                  <a:srgbClr val="000000"/>
                </a:solidFill>
              </a:rPr>
              <a:t> </a:t>
            </a:r>
            <a:r>
              <a:rPr lang="en-US" sz="1600">
                <a:solidFill>
                  <a:srgbClr val="000000"/>
                </a:solidFill>
              </a:rPr>
              <a:t>necessary.</a:t>
            </a:r>
          </a:p>
        </p:txBody>
      </p:sp>
      <p:sp>
        <p:nvSpPr>
          <p:cNvPr id="24" name="Rectangle 23"/>
          <p:cNvSpPr/>
          <p:nvPr userDrawn="1"/>
        </p:nvSpPr>
        <p:spPr>
          <a:xfrm>
            <a:off x="10632202" y="415896"/>
            <a:ext cx="1261647" cy="579627"/>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tx1"/>
                </a:solidFill>
                <a:effectLst/>
                <a:uLnTx/>
                <a:uFillTx/>
                <a:latin typeface="+mn-lt"/>
                <a:ea typeface="+mn-ea"/>
                <a:cs typeface="+mn-cs"/>
              </a:rPr>
              <a:t>CO-BRANDING PARTNER LOGO HERE</a:t>
            </a:r>
          </a:p>
        </p:txBody>
      </p:sp>
      <p:grpSp>
        <p:nvGrpSpPr>
          <p:cNvPr id="25" name="Group 7"/>
          <p:cNvGrpSpPr>
            <a:grpSpLocks noChangeAspect="1"/>
          </p:cNvGrpSpPr>
          <p:nvPr userDrawn="1"/>
        </p:nvGrpSpPr>
        <p:grpSpPr bwMode="auto">
          <a:xfrm>
            <a:off x="9080579" y="411611"/>
            <a:ext cx="1261647" cy="588197"/>
            <a:chOff x="1480" y="968"/>
            <a:chExt cx="2797" cy="1304"/>
          </a:xfrm>
          <a:solidFill>
            <a:schemeClr val="tx1"/>
          </a:solidFill>
        </p:grpSpPr>
        <p:sp>
          <p:nvSpPr>
            <p:cNvPr id="26"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5"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6"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7"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8"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9"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40"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41"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cxnSp>
        <p:nvCxnSpPr>
          <p:cNvPr id="42" name="Straight Connector 41"/>
          <p:cNvCxnSpPr/>
          <p:nvPr userDrawn="1"/>
        </p:nvCxnSpPr>
        <p:spPr>
          <a:xfrm>
            <a:off x="10487213" y="305661"/>
            <a:ext cx="0" cy="800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6190226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Cover Title Photo BG - Cherry">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9" name="Text Placeholder 28"/>
          <p:cNvSpPr>
            <a:spLocks noGrp="1"/>
          </p:cNvSpPr>
          <p:nvPr>
            <p:ph type="body" sz="quarter" idx="12" hasCustomPrompt="1"/>
          </p:nvPr>
        </p:nvSpPr>
        <p:spPr>
          <a:xfrm>
            <a:off x="319614" y="-12097"/>
            <a:ext cx="6017684" cy="5537935"/>
          </a:xfrm>
          <a:custGeom>
            <a:avLst/>
            <a:gdLst>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31017 w 4544279"/>
              <a:gd name="connsiteY0" fmla="*/ 2390498 h 4649066"/>
              <a:gd name="connsiteX1" fmla="*/ 1061304 w 4544279"/>
              <a:gd name="connsiteY1" fmla="*/ 495615 h 4649066"/>
              <a:gd name="connsiteX2" fmla="*/ 2287648 w 4544279"/>
              <a:gd name="connsiteY2" fmla="*/ 131930 h 4649066"/>
              <a:gd name="connsiteX3" fmla="*/ 4544279 w 4544279"/>
              <a:gd name="connsiteY3" fmla="*/ 2390498 h 4649066"/>
              <a:gd name="connsiteX4" fmla="*/ 2287648 w 4544279"/>
              <a:gd name="connsiteY4" fmla="*/ 4649066 h 4649066"/>
              <a:gd name="connsiteX5" fmla="*/ 31017 w 4544279"/>
              <a:gd name="connsiteY5" fmla="*/ 2390498 h 4649066"/>
              <a:gd name="connsiteX0" fmla="*/ 31017 w 4544279"/>
              <a:gd name="connsiteY0" fmla="*/ 2371413 h 4629981"/>
              <a:gd name="connsiteX1" fmla="*/ 1061304 w 4544279"/>
              <a:gd name="connsiteY1" fmla="*/ 476530 h 4629981"/>
              <a:gd name="connsiteX2" fmla="*/ 2287648 w 4544279"/>
              <a:gd name="connsiteY2" fmla="*/ 112845 h 4629981"/>
              <a:gd name="connsiteX3" fmla="*/ 4544279 w 4544279"/>
              <a:gd name="connsiteY3" fmla="*/ 2371413 h 4629981"/>
              <a:gd name="connsiteX4" fmla="*/ 2287648 w 4544279"/>
              <a:gd name="connsiteY4" fmla="*/ 4629981 h 4629981"/>
              <a:gd name="connsiteX5" fmla="*/ 31017 w 4544279"/>
              <a:gd name="connsiteY5" fmla="*/ 2371413 h 4629981"/>
              <a:gd name="connsiteX0" fmla="*/ 31017 w 4551853"/>
              <a:gd name="connsiteY0" fmla="*/ 2371413 h 4629981"/>
              <a:gd name="connsiteX1" fmla="*/ 1061304 w 4551853"/>
              <a:gd name="connsiteY1" fmla="*/ 476530 h 4629981"/>
              <a:gd name="connsiteX2" fmla="*/ 2287648 w 4551853"/>
              <a:gd name="connsiteY2" fmla="*/ 112845 h 4629981"/>
              <a:gd name="connsiteX3" fmla="*/ 2994880 w 4551853"/>
              <a:gd name="connsiteY3" fmla="*/ 482880 h 4629981"/>
              <a:gd name="connsiteX4" fmla="*/ 4544279 w 4551853"/>
              <a:gd name="connsiteY4" fmla="*/ 2371413 h 4629981"/>
              <a:gd name="connsiteX5" fmla="*/ 2287648 w 4551853"/>
              <a:gd name="connsiteY5" fmla="*/ 4629981 h 4629981"/>
              <a:gd name="connsiteX6" fmla="*/ 31017 w 4551853"/>
              <a:gd name="connsiteY6" fmla="*/ 2371413 h 4629981"/>
              <a:gd name="connsiteX0" fmla="*/ 31017 w 4575871"/>
              <a:gd name="connsiteY0" fmla="*/ 2371413 h 4629981"/>
              <a:gd name="connsiteX1" fmla="*/ 1061304 w 4575871"/>
              <a:gd name="connsiteY1" fmla="*/ 476530 h 4629981"/>
              <a:gd name="connsiteX2" fmla="*/ 2287648 w 4575871"/>
              <a:gd name="connsiteY2" fmla="*/ 112845 h 4629981"/>
              <a:gd name="connsiteX3" fmla="*/ 3521930 w 4575871"/>
              <a:gd name="connsiteY3" fmla="*/ 489230 h 4629981"/>
              <a:gd name="connsiteX4" fmla="*/ 4544279 w 4575871"/>
              <a:gd name="connsiteY4" fmla="*/ 2371413 h 4629981"/>
              <a:gd name="connsiteX5" fmla="*/ 2287648 w 4575871"/>
              <a:gd name="connsiteY5" fmla="*/ 4629981 h 4629981"/>
              <a:gd name="connsiteX6" fmla="*/ 31017 w 4575871"/>
              <a:gd name="connsiteY6" fmla="*/ 2371413 h 4629981"/>
              <a:gd name="connsiteX0" fmla="*/ 31017 w 4544368"/>
              <a:gd name="connsiteY0" fmla="*/ 2371413 h 4629981"/>
              <a:gd name="connsiteX1" fmla="*/ 1061304 w 4544368"/>
              <a:gd name="connsiteY1" fmla="*/ 476530 h 4629981"/>
              <a:gd name="connsiteX2" fmla="*/ 2287648 w 4544368"/>
              <a:gd name="connsiteY2" fmla="*/ 112845 h 4629981"/>
              <a:gd name="connsiteX3" fmla="*/ 3521930 w 4544368"/>
              <a:gd name="connsiteY3" fmla="*/ 489230 h 4629981"/>
              <a:gd name="connsiteX4" fmla="*/ 4544279 w 4544368"/>
              <a:gd name="connsiteY4" fmla="*/ 2371413 h 4629981"/>
              <a:gd name="connsiteX5" fmla="*/ 2287648 w 4544368"/>
              <a:gd name="connsiteY5" fmla="*/ 4629981 h 4629981"/>
              <a:gd name="connsiteX6" fmla="*/ 31017 w 4544368"/>
              <a:gd name="connsiteY6" fmla="*/ 2371413 h 4629981"/>
              <a:gd name="connsiteX0" fmla="*/ 31017 w 4544289"/>
              <a:gd name="connsiteY0" fmla="*/ 2371413 h 4629981"/>
              <a:gd name="connsiteX1" fmla="*/ 1061304 w 4544289"/>
              <a:gd name="connsiteY1" fmla="*/ 476530 h 4629981"/>
              <a:gd name="connsiteX2" fmla="*/ 2287648 w 4544289"/>
              <a:gd name="connsiteY2" fmla="*/ 112845 h 4629981"/>
              <a:gd name="connsiteX3" fmla="*/ 3521930 w 4544289"/>
              <a:gd name="connsiteY3" fmla="*/ 489230 h 4629981"/>
              <a:gd name="connsiteX4" fmla="*/ 4544279 w 4544289"/>
              <a:gd name="connsiteY4" fmla="*/ 2371413 h 4629981"/>
              <a:gd name="connsiteX5" fmla="*/ 2287648 w 4544289"/>
              <a:gd name="connsiteY5" fmla="*/ 4629981 h 4629981"/>
              <a:gd name="connsiteX6" fmla="*/ 31017 w 4544289"/>
              <a:gd name="connsiteY6" fmla="*/ 2371413 h 4629981"/>
              <a:gd name="connsiteX0" fmla="*/ 31017 w 4544285"/>
              <a:gd name="connsiteY0" fmla="*/ 2371413 h 4629981"/>
              <a:gd name="connsiteX1" fmla="*/ 1061304 w 4544285"/>
              <a:gd name="connsiteY1" fmla="*/ 476530 h 4629981"/>
              <a:gd name="connsiteX2" fmla="*/ 2287648 w 4544285"/>
              <a:gd name="connsiteY2" fmla="*/ 112845 h 4629981"/>
              <a:gd name="connsiteX3" fmla="*/ 3521930 w 4544285"/>
              <a:gd name="connsiteY3" fmla="*/ 489230 h 4629981"/>
              <a:gd name="connsiteX4" fmla="*/ 4544279 w 4544285"/>
              <a:gd name="connsiteY4" fmla="*/ 2371413 h 4629981"/>
              <a:gd name="connsiteX5" fmla="*/ 2287648 w 4544285"/>
              <a:gd name="connsiteY5" fmla="*/ 4629981 h 4629981"/>
              <a:gd name="connsiteX6" fmla="*/ 31017 w 4544285"/>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13263"/>
              <a:gd name="connsiteY0" fmla="*/ 2342372 h 4600940"/>
              <a:gd name="connsiteX1" fmla="*/ 1030288 w 4513263"/>
              <a:gd name="connsiteY1" fmla="*/ 447489 h 4600940"/>
              <a:gd name="connsiteX2" fmla="*/ 2256632 w 4513263"/>
              <a:gd name="connsiteY2" fmla="*/ 83804 h 4600940"/>
              <a:gd name="connsiteX3" fmla="*/ 3490914 w 4513263"/>
              <a:gd name="connsiteY3" fmla="*/ 455427 h 4600940"/>
              <a:gd name="connsiteX4" fmla="*/ 4513263 w 4513263"/>
              <a:gd name="connsiteY4" fmla="*/ 2342372 h 4600940"/>
              <a:gd name="connsiteX5" fmla="*/ 2256632 w 4513263"/>
              <a:gd name="connsiteY5" fmla="*/ 4600940 h 4600940"/>
              <a:gd name="connsiteX6" fmla="*/ 1 w 4513263"/>
              <a:gd name="connsiteY6" fmla="*/ 2342372 h 4600940"/>
              <a:gd name="connsiteX0" fmla="*/ 1 w 4513263"/>
              <a:gd name="connsiteY0" fmla="*/ 2127310 h 4385878"/>
              <a:gd name="connsiteX1" fmla="*/ 1030288 w 4513263"/>
              <a:gd name="connsiteY1" fmla="*/ 232427 h 4385878"/>
              <a:gd name="connsiteX2" fmla="*/ 3490914 w 4513263"/>
              <a:gd name="connsiteY2" fmla="*/ 240365 h 4385878"/>
              <a:gd name="connsiteX3" fmla="*/ 4513263 w 4513263"/>
              <a:gd name="connsiteY3" fmla="*/ 2127310 h 4385878"/>
              <a:gd name="connsiteX4" fmla="*/ 2256632 w 4513263"/>
              <a:gd name="connsiteY4" fmla="*/ 4385878 h 4385878"/>
              <a:gd name="connsiteX5" fmla="*/ 1 w 4513263"/>
              <a:gd name="connsiteY5" fmla="*/ 2127310 h 4385878"/>
              <a:gd name="connsiteX0" fmla="*/ 1 w 4513263"/>
              <a:gd name="connsiteY0" fmla="*/ 2031922 h 4290490"/>
              <a:gd name="connsiteX1" fmla="*/ 1030288 w 4513263"/>
              <a:gd name="connsiteY1" fmla="*/ 137039 h 4290490"/>
              <a:gd name="connsiteX2" fmla="*/ 3490914 w 4513263"/>
              <a:gd name="connsiteY2" fmla="*/ 144977 h 4290490"/>
              <a:gd name="connsiteX3" fmla="*/ 4513263 w 4513263"/>
              <a:gd name="connsiteY3" fmla="*/ 2031922 h 4290490"/>
              <a:gd name="connsiteX4" fmla="*/ 2256632 w 4513263"/>
              <a:gd name="connsiteY4" fmla="*/ 4290490 h 4290490"/>
              <a:gd name="connsiteX5" fmla="*/ 1 w 4513263"/>
              <a:gd name="connsiteY5" fmla="*/ 2031922 h 4290490"/>
              <a:gd name="connsiteX0" fmla="*/ 1 w 4513263"/>
              <a:gd name="connsiteY0" fmla="*/ 1894883 h 4153451"/>
              <a:gd name="connsiteX1" fmla="*/ 1030288 w 4513263"/>
              <a:gd name="connsiteY1" fmla="*/ 0 h 4153451"/>
              <a:gd name="connsiteX2" fmla="*/ 3490914 w 4513263"/>
              <a:gd name="connsiteY2" fmla="*/ 7938 h 4153451"/>
              <a:gd name="connsiteX3" fmla="*/ 4513263 w 4513263"/>
              <a:gd name="connsiteY3" fmla="*/ 1894883 h 4153451"/>
              <a:gd name="connsiteX4" fmla="*/ 2256632 w 4513263"/>
              <a:gd name="connsiteY4" fmla="*/ 4153451 h 4153451"/>
              <a:gd name="connsiteX5" fmla="*/ 1 w 4513263"/>
              <a:gd name="connsiteY5" fmla="*/ 1894883 h 415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3263" h="4153451">
                <a:moveTo>
                  <a:pt x="1" y="1894883"/>
                </a:moveTo>
                <a:cubicBezTo>
                  <a:pt x="764" y="639933"/>
                  <a:pt x="1011737" y="24736"/>
                  <a:pt x="1030288" y="0"/>
                </a:cubicBezTo>
                <a:lnTo>
                  <a:pt x="3490914" y="7938"/>
                </a:lnTo>
                <a:cubicBezTo>
                  <a:pt x="3509465" y="18569"/>
                  <a:pt x="4512602" y="635639"/>
                  <a:pt x="4513263" y="1894883"/>
                </a:cubicBezTo>
                <a:cubicBezTo>
                  <a:pt x="4513924" y="3154127"/>
                  <a:pt x="3502935" y="4153451"/>
                  <a:pt x="2256632" y="4153451"/>
                </a:cubicBezTo>
                <a:cubicBezTo>
                  <a:pt x="1010329" y="4153451"/>
                  <a:pt x="-762" y="3149833"/>
                  <a:pt x="1" y="1894883"/>
                </a:cubicBezTo>
                <a:close/>
              </a:path>
            </a:pathLst>
          </a:custGeom>
          <a:solidFill>
            <a:schemeClr val="tx1">
              <a:alpha val="75000"/>
            </a:schemeClr>
          </a:solidFill>
          <a:ln>
            <a:noFill/>
          </a:ln>
        </p:spPr>
        <p:txBody>
          <a:bodyPr>
            <a:noAutofit/>
          </a:bodyPr>
          <a:lstStyle/>
          <a:p>
            <a:pPr lvl="0"/>
            <a:r>
              <a:rPr lang="en-US"/>
              <a:t> </a:t>
            </a:r>
          </a:p>
        </p:txBody>
      </p:sp>
      <p:grpSp>
        <p:nvGrpSpPr>
          <p:cNvPr id="9" name="Group 7"/>
          <p:cNvGrpSpPr>
            <a:grpSpLocks noChangeAspect="1"/>
          </p:cNvGrpSpPr>
          <p:nvPr userDrawn="1"/>
        </p:nvGrpSpPr>
        <p:grpSpPr bwMode="auto">
          <a:xfrm>
            <a:off x="9637932" y="327840"/>
            <a:ext cx="2027689" cy="945336"/>
            <a:chOff x="1480" y="968"/>
            <a:chExt cx="2797" cy="1304"/>
          </a:xfrm>
          <a:solidFill>
            <a:schemeClr val="tx1"/>
          </a:solidFill>
        </p:grpSpPr>
        <p:sp>
          <p:nvSpPr>
            <p:cNvPr id="11"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0"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1"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2"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 name="Title 1"/>
          <p:cNvSpPr>
            <a:spLocks noGrp="1"/>
          </p:cNvSpPr>
          <p:nvPr>
            <p:ph type="ctrTitle" hasCustomPrompt="1"/>
          </p:nvPr>
        </p:nvSpPr>
        <p:spPr>
          <a:xfrm>
            <a:off x="429848" y="2260107"/>
            <a:ext cx="5799013" cy="630941"/>
          </a:xfrm>
        </p:spPr>
        <p:txBody>
          <a:bodyPr/>
          <a:lstStyle>
            <a:lvl1pPr algn="ctr">
              <a:lnSpc>
                <a:spcPct val="85000"/>
              </a:lnSpc>
              <a:defRPr sz="4800">
                <a:solidFill>
                  <a:schemeClr val="bg1"/>
                </a:solidFill>
                <a:latin typeface="+mn-lt"/>
              </a:defRPr>
            </a:lvl1pPr>
          </a:lstStyle>
          <a:p>
            <a:r>
              <a:rPr lang="en-US"/>
              <a:t>Cover Title</a:t>
            </a:r>
          </a:p>
        </p:txBody>
      </p:sp>
      <p:sp>
        <p:nvSpPr>
          <p:cNvPr id="3" name="Subtitle 2"/>
          <p:cNvSpPr>
            <a:spLocks noGrp="1"/>
          </p:cNvSpPr>
          <p:nvPr>
            <p:ph type="subTitle" idx="1" hasCustomPrompt="1"/>
          </p:nvPr>
        </p:nvSpPr>
        <p:spPr>
          <a:xfrm>
            <a:off x="623277" y="3193186"/>
            <a:ext cx="5421923" cy="369332"/>
          </a:xfrm>
          <a:prstGeom prst="rect">
            <a:avLst/>
          </a:prstGeom>
        </p:spPr>
        <p:txBody>
          <a:bodyPr/>
          <a:lstStyle>
            <a:lvl1pPr marL="0" indent="0" algn="ctr">
              <a:buNone/>
              <a:defRPr sz="1600" baseline="0">
                <a:solidFill>
                  <a:schemeClr val="bg1"/>
                </a:solidFill>
                <a:latin typeface="Museo Sans 900" pitchFamily="50"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Cover subtitle</a:t>
            </a:r>
          </a:p>
        </p:txBody>
      </p:sp>
      <p:sp>
        <p:nvSpPr>
          <p:cNvPr id="6" name="Text Placeholder 5"/>
          <p:cNvSpPr>
            <a:spLocks noGrp="1"/>
          </p:cNvSpPr>
          <p:nvPr>
            <p:ph type="body" sz="quarter" idx="10" hasCustomPrompt="1"/>
          </p:nvPr>
        </p:nvSpPr>
        <p:spPr>
          <a:xfrm>
            <a:off x="319617" y="5029201"/>
            <a:ext cx="1524000" cy="1524000"/>
          </a:xfrm>
          <a:prstGeom prst="ellipse">
            <a:avLst/>
          </a:prstGeom>
          <a:solidFill>
            <a:schemeClr val="accent3"/>
          </a:solidFill>
        </p:spPr>
        <p:txBody>
          <a:bodyPr wrap="none" anchor="ctr">
            <a:noAutofit/>
          </a:bodyPr>
          <a:lstStyle>
            <a:lvl1pPr algn="ctr">
              <a:defRPr sz="1600">
                <a:solidFill>
                  <a:schemeClr val="bg1"/>
                </a:solidFill>
                <a:latin typeface="Museo Sans 500" pitchFamily="50" charset="0"/>
              </a:defRPr>
            </a:lvl1pPr>
          </a:lstStyle>
          <a:p>
            <a:pPr lvl="0"/>
            <a:r>
              <a:rPr lang="en-US"/>
              <a:t>M/D/YY</a:t>
            </a:r>
          </a:p>
        </p:txBody>
      </p:sp>
      <p:sp>
        <p:nvSpPr>
          <p:cNvPr id="30" name="TextBox 29"/>
          <p:cNvSpPr txBox="1"/>
          <p:nvPr userDrawn="1"/>
        </p:nvSpPr>
        <p:spPr>
          <a:xfrm>
            <a:off x="6375053" y="3391883"/>
            <a:ext cx="5420707" cy="584775"/>
          </a:xfrm>
          <a:prstGeom prst="rect">
            <a:avLst/>
          </a:prstGeom>
          <a:noFill/>
        </p:spPr>
        <p:txBody>
          <a:bodyPr wrap="square" rtlCol="0" anchor="ctr">
            <a:spAutoFit/>
          </a:bodyPr>
          <a:lstStyle/>
          <a:p>
            <a:pPr algn="ctr"/>
            <a:r>
              <a:rPr lang="en-US" sz="1600">
                <a:solidFill>
                  <a:srgbClr val="000000"/>
                </a:solidFill>
              </a:rPr>
              <a:t>Insert background image and select: </a:t>
            </a:r>
          </a:p>
          <a:p>
            <a:pPr algn="ctr"/>
            <a:r>
              <a:rPr lang="en-US" sz="1600">
                <a:solidFill>
                  <a:srgbClr val="000000"/>
                </a:solidFill>
              </a:rPr>
              <a:t>Home Tab &gt; Drawing &gt; Arrange &gt; Send</a:t>
            </a:r>
            <a:r>
              <a:rPr lang="en-US" sz="1600" baseline="0">
                <a:solidFill>
                  <a:srgbClr val="000000"/>
                </a:solidFill>
              </a:rPr>
              <a:t> to Back</a:t>
            </a:r>
            <a:r>
              <a:rPr lang="en-US" sz="1600">
                <a:solidFill>
                  <a:srgbClr val="000000"/>
                </a:solidFill>
              </a:rPr>
              <a:t>.</a:t>
            </a:r>
          </a:p>
        </p:txBody>
      </p:sp>
      <p:sp>
        <p:nvSpPr>
          <p:cNvPr id="34" name="TextBox 33"/>
          <p:cNvSpPr txBox="1"/>
          <p:nvPr userDrawn="1"/>
        </p:nvSpPr>
        <p:spPr>
          <a:xfrm>
            <a:off x="6766560" y="414467"/>
            <a:ext cx="2613487" cy="830997"/>
          </a:xfrm>
          <a:prstGeom prst="rect">
            <a:avLst/>
          </a:prstGeom>
          <a:noFill/>
        </p:spPr>
        <p:txBody>
          <a:bodyPr wrap="square" rtlCol="0" anchor="ctr">
            <a:spAutoFit/>
          </a:bodyPr>
          <a:lstStyle/>
          <a:p>
            <a:pPr algn="r"/>
            <a:r>
              <a:rPr lang="en-US" sz="1600">
                <a:solidFill>
                  <a:srgbClr val="000000"/>
                </a:solidFill>
              </a:rPr>
              <a:t>Copy this logo from the template. Change color to white if</a:t>
            </a:r>
            <a:r>
              <a:rPr lang="en-US" sz="1600" baseline="0">
                <a:solidFill>
                  <a:srgbClr val="000000"/>
                </a:solidFill>
              </a:rPr>
              <a:t> </a:t>
            </a:r>
            <a:r>
              <a:rPr lang="en-US" sz="1600">
                <a:solidFill>
                  <a:srgbClr val="000000"/>
                </a:solidFill>
              </a:rPr>
              <a:t>necessary.</a:t>
            </a:r>
          </a:p>
        </p:txBody>
      </p:sp>
    </p:spTree>
    <p:extLst>
      <p:ext uri="{BB962C8B-B14F-4D97-AF65-F5344CB8AC3E}">
        <p14:creationId xmlns:p14="http://schemas.microsoft.com/office/powerpoint/2010/main" val="8202528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Co-Branded Cover Title Cherry">
    <p:bg>
      <p:bgPr>
        <a:solidFill>
          <a:schemeClr val="accent4">
            <a:lumMod val="20000"/>
            <a:lumOff val="80000"/>
          </a:schemeClr>
        </a:solidFill>
        <a:effectLst/>
      </p:bgPr>
    </p:bg>
    <p:spTree>
      <p:nvGrpSpPr>
        <p:cNvPr id="1" name=""/>
        <p:cNvGrpSpPr/>
        <p:nvPr/>
      </p:nvGrpSpPr>
      <p:grpSpPr>
        <a:xfrm>
          <a:off x="0" y="0"/>
          <a:ext cx="0" cy="0"/>
          <a:chOff x="0" y="0"/>
          <a:chExt cx="0" cy="0"/>
        </a:xfrm>
      </p:grpSpPr>
      <p:sp>
        <p:nvSpPr>
          <p:cNvPr id="29" name="Text Placeholder 28"/>
          <p:cNvSpPr>
            <a:spLocks noGrp="1"/>
          </p:cNvSpPr>
          <p:nvPr>
            <p:ph type="body" sz="quarter" idx="12" hasCustomPrompt="1"/>
          </p:nvPr>
        </p:nvSpPr>
        <p:spPr>
          <a:xfrm>
            <a:off x="319614" y="-12097"/>
            <a:ext cx="6017684" cy="5537935"/>
          </a:xfrm>
          <a:custGeom>
            <a:avLst/>
            <a:gdLst>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0 w 4513262"/>
              <a:gd name="connsiteY0" fmla="*/ 2258568 h 4517136"/>
              <a:gd name="connsiteX1" fmla="*/ 2256631 w 4513262"/>
              <a:gd name="connsiteY1" fmla="*/ 0 h 4517136"/>
              <a:gd name="connsiteX2" fmla="*/ 4513262 w 4513262"/>
              <a:gd name="connsiteY2" fmla="*/ 2258568 h 4517136"/>
              <a:gd name="connsiteX3" fmla="*/ 2256631 w 4513262"/>
              <a:gd name="connsiteY3" fmla="*/ 4517136 h 4517136"/>
              <a:gd name="connsiteX4" fmla="*/ 0 w 4513262"/>
              <a:gd name="connsiteY4" fmla="*/ 2258568 h 4517136"/>
              <a:gd name="connsiteX0" fmla="*/ 31017 w 4544279"/>
              <a:gd name="connsiteY0" fmla="*/ 2390498 h 4649066"/>
              <a:gd name="connsiteX1" fmla="*/ 1061304 w 4544279"/>
              <a:gd name="connsiteY1" fmla="*/ 495615 h 4649066"/>
              <a:gd name="connsiteX2" fmla="*/ 2287648 w 4544279"/>
              <a:gd name="connsiteY2" fmla="*/ 131930 h 4649066"/>
              <a:gd name="connsiteX3" fmla="*/ 4544279 w 4544279"/>
              <a:gd name="connsiteY3" fmla="*/ 2390498 h 4649066"/>
              <a:gd name="connsiteX4" fmla="*/ 2287648 w 4544279"/>
              <a:gd name="connsiteY4" fmla="*/ 4649066 h 4649066"/>
              <a:gd name="connsiteX5" fmla="*/ 31017 w 4544279"/>
              <a:gd name="connsiteY5" fmla="*/ 2390498 h 4649066"/>
              <a:gd name="connsiteX0" fmla="*/ 31017 w 4544279"/>
              <a:gd name="connsiteY0" fmla="*/ 2371413 h 4629981"/>
              <a:gd name="connsiteX1" fmla="*/ 1061304 w 4544279"/>
              <a:gd name="connsiteY1" fmla="*/ 476530 h 4629981"/>
              <a:gd name="connsiteX2" fmla="*/ 2287648 w 4544279"/>
              <a:gd name="connsiteY2" fmla="*/ 112845 h 4629981"/>
              <a:gd name="connsiteX3" fmla="*/ 4544279 w 4544279"/>
              <a:gd name="connsiteY3" fmla="*/ 2371413 h 4629981"/>
              <a:gd name="connsiteX4" fmla="*/ 2287648 w 4544279"/>
              <a:gd name="connsiteY4" fmla="*/ 4629981 h 4629981"/>
              <a:gd name="connsiteX5" fmla="*/ 31017 w 4544279"/>
              <a:gd name="connsiteY5" fmla="*/ 2371413 h 4629981"/>
              <a:gd name="connsiteX0" fmla="*/ 31017 w 4551853"/>
              <a:gd name="connsiteY0" fmla="*/ 2371413 h 4629981"/>
              <a:gd name="connsiteX1" fmla="*/ 1061304 w 4551853"/>
              <a:gd name="connsiteY1" fmla="*/ 476530 h 4629981"/>
              <a:gd name="connsiteX2" fmla="*/ 2287648 w 4551853"/>
              <a:gd name="connsiteY2" fmla="*/ 112845 h 4629981"/>
              <a:gd name="connsiteX3" fmla="*/ 2994880 w 4551853"/>
              <a:gd name="connsiteY3" fmla="*/ 482880 h 4629981"/>
              <a:gd name="connsiteX4" fmla="*/ 4544279 w 4551853"/>
              <a:gd name="connsiteY4" fmla="*/ 2371413 h 4629981"/>
              <a:gd name="connsiteX5" fmla="*/ 2287648 w 4551853"/>
              <a:gd name="connsiteY5" fmla="*/ 4629981 h 4629981"/>
              <a:gd name="connsiteX6" fmla="*/ 31017 w 4551853"/>
              <a:gd name="connsiteY6" fmla="*/ 2371413 h 4629981"/>
              <a:gd name="connsiteX0" fmla="*/ 31017 w 4575871"/>
              <a:gd name="connsiteY0" fmla="*/ 2371413 h 4629981"/>
              <a:gd name="connsiteX1" fmla="*/ 1061304 w 4575871"/>
              <a:gd name="connsiteY1" fmla="*/ 476530 h 4629981"/>
              <a:gd name="connsiteX2" fmla="*/ 2287648 w 4575871"/>
              <a:gd name="connsiteY2" fmla="*/ 112845 h 4629981"/>
              <a:gd name="connsiteX3" fmla="*/ 3521930 w 4575871"/>
              <a:gd name="connsiteY3" fmla="*/ 489230 h 4629981"/>
              <a:gd name="connsiteX4" fmla="*/ 4544279 w 4575871"/>
              <a:gd name="connsiteY4" fmla="*/ 2371413 h 4629981"/>
              <a:gd name="connsiteX5" fmla="*/ 2287648 w 4575871"/>
              <a:gd name="connsiteY5" fmla="*/ 4629981 h 4629981"/>
              <a:gd name="connsiteX6" fmla="*/ 31017 w 4575871"/>
              <a:gd name="connsiteY6" fmla="*/ 2371413 h 4629981"/>
              <a:gd name="connsiteX0" fmla="*/ 31017 w 4544368"/>
              <a:gd name="connsiteY0" fmla="*/ 2371413 h 4629981"/>
              <a:gd name="connsiteX1" fmla="*/ 1061304 w 4544368"/>
              <a:gd name="connsiteY1" fmla="*/ 476530 h 4629981"/>
              <a:gd name="connsiteX2" fmla="*/ 2287648 w 4544368"/>
              <a:gd name="connsiteY2" fmla="*/ 112845 h 4629981"/>
              <a:gd name="connsiteX3" fmla="*/ 3521930 w 4544368"/>
              <a:gd name="connsiteY3" fmla="*/ 489230 h 4629981"/>
              <a:gd name="connsiteX4" fmla="*/ 4544279 w 4544368"/>
              <a:gd name="connsiteY4" fmla="*/ 2371413 h 4629981"/>
              <a:gd name="connsiteX5" fmla="*/ 2287648 w 4544368"/>
              <a:gd name="connsiteY5" fmla="*/ 4629981 h 4629981"/>
              <a:gd name="connsiteX6" fmla="*/ 31017 w 4544368"/>
              <a:gd name="connsiteY6" fmla="*/ 2371413 h 4629981"/>
              <a:gd name="connsiteX0" fmla="*/ 31017 w 4544289"/>
              <a:gd name="connsiteY0" fmla="*/ 2371413 h 4629981"/>
              <a:gd name="connsiteX1" fmla="*/ 1061304 w 4544289"/>
              <a:gd name="connsiteY1" fmla="*/ 476530 h 4629981"/>
              <a:gd name="connsiteX2" fmla="*/ 2287648 w 4544289"/>
              <a:gd name="connsiteY2" fmla="*/ 112845 h 4629981"/>
              <a:gd name="connsiteX3" fmla="*/ 3521930 w 4544289"/>
              <a:gd name="connsiteY3" fmla="*/ 489230 h 4629981"/>
              <a:gd name="connsiteX4" fmla="*/ 4544279 w 4544289"/>
              <a:gd name="connsiteY4" fmla="*/ 2371413 h 4629981"/>
              <a:gd name="connsiteX5" fmla="*/ 2287648 w 4544289"/>
              <a:gd name="connsiteY5" fmla="*/ 4629981 h 4629981"/>
              <a:gd name="connsiteX6" fmla="*/ 31017 w 4544289"/>
              <a:gd name="connsiteY6" fmla="*/ 2371413 h 4629981"/>
              <a:gd name="connsiteX0" fmla="*/ 31017 w 4544285"/>
              <a:gd name="connsiteY0" fmla="*/ 2371413 h 4629981"/>
              <a:gd name="connsiteX1" fmla="*/ 1061304 w 4544285"/>
              <a:gd name="connsiteY1" fmla="*/ 476530 h 4629981"/>
              <a:gd name="connsiteX2" fmla="*/ 2287648 w 4544285"/>
              <a:gd name="connsiteY2" fmla="*/ 112845 h 4629981"/>
              <a:gd name="connsiteX3" fmla="*/ 3521930 w 4544285"/>
              <a:gd name="connsiteY3" fmla="*/ 489230 h 4629981"/>
              <a:gd name="connsiteX4" fmla="*/ 4544279 w 4544285"/>
              <a:gd name="connsiteY4" fmla="*/ 2371413 h 4629981"/>
              <a:gd name="connsiteX5" fmla="*/ 2287648 w 4544285"/>
              <a:gd name="connsiteY5" fmla="*/ 4629981 h 4629981"/>
              <a:gd name="connsiteX6" fmla="*/ 31017 w 4544285"/>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71413 h 4629981"/>
              <a:gd name="connsiteX1" fmla="*/ 1030288 w 4513269"/>
              <a:gd name="connsiteY1" fmla="*/ 476530 h 4629981"/>
              <a:gd name="connsiteX2" fmla="*/ 2256632 w 4513269"/>
              <a:gd name="connsiteY2" fmla="*/ 112845 h 4629981"/>
              <a:gd name="connsiteX3" fmla="*/ 3490914 w 4513269"/>
              <a:gd name="connsiteY3" fmla="*/ 489230 h 4629981"/>
              <a:gd name="connsiteX4" fmla="*/ 4513263 w 4513269"/>
              <a:gd name="connsiteY4" fmla="*/ 2371413 h 4629981"/>
              <a:gd name="connsiteX5" fmla="*/ 2256632 w 4513269"/>
              <a:gd name="connsiteY5" fmla="*/ 4629981 h 4629981"/>
              <a:gd name="connsiteX6" fmla="*/ 1 w 4513269"/>
              <a:gd name="connsiteY6" fmla="*/ 2371413 h 4629981"/>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13269"/>
              <a:gd name="connsiteY0" fmla="*/ 2342372 h 4600940"/>
              <a:gd name="connsiteX1" fmla="*/ 1030288 w 4513269"/>
              <a:gd name="connsiteY1" fmla="*/ 447489 h 4600940"/>
              <a:gd name="connsiteX2" fmla="*/ 2256632 w 4513269"/>
              <a:gd name="connsiteY2" fmla="*/ 83804 h 4600940"/>
              <a:gd name="connsiteX3" fmla="*/ 3490914 w 4513269"/>
              <a:gd name="connsiteY3" fmla="*/ 460189 h 4600940"/>
              <a:gd name="connsiteX4" fmla="*/ 4513263 w 4513269"/>
              <a:gd name="connsiteY4" fmla="*/ 2342372 h 4600940"/>
              <a:gd name="connsiteX5" fmla="*/ 2256632 w 4513269"/>
              <a:gd name="connsiteY5" fmla="*/ 4600940 h 4600940"/>
              <a:gd name="connsiteX6" fmla="*/ 1 w 4513269"/>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36806"/>
              <a:gd name="connsiteY0" fmla="*/ 2342372 h 4600940"/>
              <a:gd name="connsiteX1" fmla="*/ 1030288 w 4536806"/>
              <a:gd name="connsiteY1" fmla="*/ 447489 h 4600940"/>
              <a:gd name="connsiteX2" fmla="*/ 2256632 w 4536806"/>
              <a:gd name="connsiteY2" fmla="*/ 83804 h 4600940"/>
              <a:gd name="connsiteX3" fmla="*/ 3490914 w 4536806"/>
              <a:gd name="connsiteY3" fmla="*/ 455427 h 4600940"/>
              <a:gd name="connsiteX4" fmla="*/ 4513263 w 4536806"/>
              <a:gd name="connsiteY4" fmla="*/ 2342372 h 4600940"/>
              <a:gd name="connsiteX5" fmla="*/ 2256632 w 4536806"/>
              <a:gd name="connsiteY5" fmla="*/ 4600940 h 4600940"/>
              <a:gd name="connsiteX6" fmla="*/ 1 w 4536806"/>
              <a:gd name="connsiteY6" fmla="*/ 2342372 h 4600940"/>
              <a:gd name="connsiteX0" fmla="*/ 1 w 4513263"/>
              <a:gd name="connsiteY0" fmla="*/ 2342372 h 4600940"/>
              <a:gd name="connsiteX1" fmla="*/ 1030288 w 4513263"/>
              <a:gd name="connsiteY1" fmla="*/ 447489 h 4600940"/>
              <a:gd name="connsiteX2" fmla="*/ 2256632 w 4513263"/>
              <a:gd name="connsiteY2" fmla="*/ 83804 h 4600940"/>
              <a:gd name="connsiteX3" fmla="*/ 3490914 w 4513263"/>
              <a:gd name="connsiteY3" fmla="*/ 455427 h 4600940"/>
              <a:gd name="connsiteX4" fmla="*/ 4513263 w 4513263"/>
              <a:gd name="connsiteY4" fmla="*/ 2342372 h 4600940"/>
              <a:gd name="connsiteX5" fmla="*/ 2256632 w 4513263"/>
              <a:gd name="connsiteY5" fmla="*/ 4600940 h 4600940"/>
              <a:gd name="connsiteX6" fmla="*/ 1 w 4513263"/>
              <a:gd name="connsiteY6" fmla="*/ 2342372 h 4600940"/>
              <a:gd name="connsiteX0" fmla="*/ 1 w 4513263"/>
              <a:gd name="connsiteY0" fmla="*/ 2127310 h 4385878"/>
              <a:gd name="connsiteX1" fmla="*/ 1030288 w 4513263"/>
              <a:gd name="connsiteY1" fmla="*/ 232427 h 4385878"/>
              <a:gd name="connsiteX2" fmla="*/ 3490914 w 4513263"/>
              <a:gd name="connsiteY2" fmla="*/ 240365 h 4385878"/>
              <a:gd name="connsiteX3" fmla="*/ 4513263 w 4513263"/>
              <a:gd name="connsiteY3" fmla="*/ 2127310 h 4385878"/>
              <a:gd name="connsiteX4" fmla="*/ 2256632 w 4513263"/>
              <a:gd name="connsiteY4" fmla="*/ 4385878 h 4385878"/>
              <a:gd name="connsiteX5" fmla="*/ 1 w 4513263"/>
              <a:gd name="connsiteY5" fmla="*/ 2127310 h 4385878"/>
              <a:gd name="connsiteX0" fmla="*/ 1 w 4513263"/>
              <a:gd name="connsiteY0" fmla="*/ 2031922 h 4290490"/>
              <a:gd name="connsiteX1" fmla="*/ 1030288 w 4513263"/>
              <a:gd name="connsiteY1" fmla="*/ 137039 h 4290490"/>
              <a:gd name="connsiteX2" fmla="*/ 3490914 w 4513263"/>
              <a:gd name="connsiteY2" fmla="*/ 144977 h 4290490"/>
              <a:gd name="connsiteX3" fmla="*/ 4513263 w 4513263"/>
              <a:gd name="connsiteY3" fmla="*/ 2031922 h 4290490"/>
              <a:gd name="connsiteX4" fmla="*/ 2256632 w 4513263"/>
              <a:gd name="connsiteY4" fmla="*/ 4290490 h 4290490"/>
              <a:gd name="connsiteX5" fmla="*/ 1 w 4513263"/>
              <a:gd name="connsiteY5" fmla="*/ 2031922 h 4290490"/>
              <a:gd name="connsiteX0" fmla="*/ 1 w 4513263"/>
              <a:gd name="connsiteY0" fmla="*/ 1894883 h 4153451"/>
              <a:gd name="connsiteX1" fmla="*/ 1030288 w 4513263"/>
              <a:gd name="connsiteY1" fmla="*/ 0 h 4153451"/>
              <a:gd name="connsiteX2" fmla="*/ 3490914 w 4513263"/>
              <a:gd name="connsiteY2" fmla="*/ 7938 h 4153451"/>
              <a:gd name="connsiteX3" fmla="*/ 4513263 w 4513263"/>
              <a:gd name="connsiteY3" fmla="*/ 1894883 h 4153451"/>
              <a:gd name="connsiteX4" fmla="*/ 2256632 w 4513263"/>
              <a:gd name="connsiteY4" fmla="*/ 4153451 h 4153451"/>
              <a:gd name="connsiteX5" fmla="*/ 1 w 4513263"/>
              <a:gd name="connsiteY5" fmla="*/ 1894883 h 41534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513263" h="4153451">
                <a:moveTo>
                  <a:pt x="1" y="1894883"/>
                </a:moveTo>
                <a:cubicBezTo>
                  <a:pt x="764" y="639933"/>
                  <a:pt x="1011737" y="24736"/>
                  <a:pt x="1030288" y="0"/>
                </a:cubicBezTo>
                <a:lnTo>
                  <a:pt x="3490914" y="7938"/>
                </a:lnTo>
                <a:cubicBezTo>
                  <a:pt x="3509465" y="18569"/>
                  <a:pt x="4512602" y="635639"/>
                  <a:pt x="4513263" y="1894883"/>
                </a:cubicBezTo>
                <a:cubicBezTo>
                  <a:pt x="4513924" y="3154127"/>
                  <a:pt x="3502935" y="4153451"/>
                  <a:pt x="2256632" y="4153451"/>
                </a:cubicBezTo>
                <a:cubicBezTo>
                  <a:pt x="1010329" y="4153451"/>
                  <a:pt x="-762" y="3149833"/>
                  <a:pt x="1" y="1894883"/>
                </a:cubicBezTo>
                <a:close/>
              </a:path>
            </a:pathLst>
          </a:custGeom>
          <a:solidFill>
            <a:schemeClr val="tx1">
              <a:alpha val="75000"/>
            </a:schemeClr>
          </a:solidFill>
          <a:ln>
            <a:noFill/>
          </a:ln>
        </p:spPr>
        <p:txBody>
          <a:bodyPr>
            <a:noAutofit/>
          </a:bodyPr>
          <a:lstStyle/>
          <a:p>
            <a:pPr lvl="0"/>
            <a:r>
              <a:rPr lang="en-US"/>
              <a:t> </a:t>
            </a:r>
          </a:p>
        </p:txBody>
      </p:sp>
      <p:sp>
        <p:nvSpPr>
          <p:cNvPr id="2" name="Title 1"/>
          <p:cNvSpPr>
            <a:spLocks noGrp="1"/>
          </p:cNvSpPr>
          <p:nvPr>
            <p:ph type="ctrTitle" hasCustomPrompt="1"/>
          </p:nvPr>
        </p:nvSpPr>
        <p:spPr>
          <a:xfrm>
            <a:off x="429848" y="2260107"/>
            <a:ext cx="5799013" cy="630941"/>
          </a:xfrm>
        </p:spPr>
        <p:txBody>
          <a:bodyPr/>
          <a:lstStyle>
            <a:lvl1pPr algn="ctr">
              <a:lnSpc>
                <a:spcPct val="85000"/>
              </a:lnSpc>
              <a:defRPr sz="4800">
                <a:solidFill>
                  <a:schemeClr val="bg1"/>
                </a:solidFill>
                <a:latin typeface="+mn-lt"/>
              </a:defRPr>
            </a:lvl1pPr>
          </a:lstStyle>
          <a:p>
            <a:r>
              <a:rPr lang="en-US"/>
              <a:t>Cover Title</a:t>
            </a:r>
          </a:p>
        </p:txBody>
      </p:sp>
      <p:sp>
        <p:nvSpPr>
          <p:cNvPr id="3" name="Subtitle 2"/>
          <p:cNvSpPr>
            <a:spLocks noGrp="1"/>
          </p:cNvSpPr>
          <p:nvPr>
            <p:ph type="subTitle" idx="1" hasCustomPrompt="1"/>
          </p:nvPr>
        </p:nvSpPr>
        <p:spPr>
          <a:xfrm>
            <a:off x="623277" y="3193186"/>
            <a:ext cx="5421923" cy="369332"/>
          </a:xfrm>
          <a:prstGeom prst="rect">
            <a:avLst/>
          </a:prstGeom>
        </p:spPr>
        <p:txBody>
          <a:bodyPr/>
          <a:lstStyle>
            <a:lvl1pPr marL="0" indent="0" algn="ctr">
              <a:buNone/>
              <a:defRPr sz="1600" baseline="0">
                <a:solidFill>
                  <a:schemeClr val="bg1"/>
                </a:solidFill>
                <a:latin typeface="Museo Sans 900" pitchFamily="50"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Cover subtitle</a:t>
            </a:r>
          </a:p>
        </p:txBody>
      </p:sp>
      <p:sp>
        <p:nvSpPr>
          <p:cNvPr id="6" name="Text Placeholder 5"/>
          <p:cNvSpPr>
            <a:spLocks noGrp="1"/>
          </p:cNvSpPr>
          <p:nvPr>
            <p:ph type="body" sz="quarter" idx="10" hasCustomPrompt="1"/>
          </p:nvPr>
        </p:nvSpPr>
        <p:spPr>
          <a:xfrm>
            <a:off x="319617" y="5029201"/>
            <a:ext cx="1524000" cy="1524000"/>
          </a:xfrm>
          <a:prstGeom prst="ellipse">
            <a:avLst/>
          </a:prstGeom>
          <a:solidFill>
            <a:schemeClr val="accent3"/>
          </a:solidFill>
        </p:spPr>
        <p:txBody>
          <a:bodyPr wrap="none" anchor="ctr">
            <a:noAutofit/>
          </a:bodyPr>
          <a:lstStyle>
            <a:lvl1pPr algn="ctr">
              <a:defRPr sz="1600">
                <a:solidFill>
                  <a:schemeClr val="bg1"/>
                </a:solidFill>
                <a:latin typeface="Museo Sans 500" pitchFamily="50" charset="0"/>
              </a:defRPr>
            </a:lvl1pPr>
          </a:lstStyle>
          <a:p>
            <a:pPr lvl="0"/>
            <a:r>
              <a:rPr lang="en-US"/>
              <a:t>M/D/YY</a:t>
            </a:r>
          </a:p>
        </p:txBody>
      </p:sp>
      <p:sp>
        <p:nvSpPr>
          <p:cNvPr id="30" name="TextBox 29"/>
          <p:cNvSpPr txBox="1"/>
          <p:nvPr userDrawn="1"/>
        </p:nvSpPr>
        <p:spPr>
          <a:xfrm>
            <a:off x="6375053" y="3391883"/>
            <a:ext cx="5420707" cy="584775"/>
          </a:xfrm>
          <a:prstGeom prst="rect">
            <a:avLst/>
          </a:prstGeom>
          <a:noFill/>
        </p:spPr>
        <p:txBody>
          <a:bodyPr wrap="square" rtlCol="0" anchor="ctr">
            <a:spAutoFit/>
          </a:bodyPr>
          <a:lstStyle/>
          <a:p>
            <a:pPr algn="ctr"/>
            <a:r>
              <a:rPr lang="en-US" sz="1600">
                <a:solidFill>
                  <a:srgbClr val="000000"/>
                </a:solidFill>
              </a:rPr>
              <a:t>Insert background image and select: </a:t>
            </a:r>
          </a:p>
          <a:p>
            <a:pPr algn="ctr"/>
            <a:r>
              <a:rPr lang="en-US" sz="1600">
                <a:solidFill>
                  <a:srgbClr val="000000"/>
                </a:solidFill>
              </a:rPr>
              <a:t>Home Tab &gt; Drawing &gt; Arrange &gt; Send</a:t>
            </a:r>
            <a:r>
              <a:rPr lang="en-US" sz="1600" baseline="0">
                <a:solidFill>
                  <a:srgbClr val="000000"/>
                </a:solidFill>
              </a:rPr>
              <a:t> to Back</a:t>
            </a:r>
            <a:r>
              <a:rPr lang="en-US" sz="1600">
                <a:solidFill>
                  <a:srgbClr val="000000"/>
                </a:solidFill>
              </a:rPr>
              <a:t>.</a:t>
            </a:r>
          </a:p>
        </p:txBody>
      </p:sp>
      <p:sp>
        <p:nvSpPr>
          <p:cNvPr id="34" name="TextBox 33"/>
          <p:cNvSpPr txBox="1"/>
          <p:nvPr userDrawn="1"/>
        </p:nvSpPr>
        <p:spPr>
          <a:xfrm>
            <a:off x="6290387" y="290212"/>
            <a:ext cx="2613487" cy="830997"/>
          </a:xfrm>
          <a:prstGeom prst="rect">
            <a:avLst/>
          </a:prstGeom>
          <a:noFill/>
        </p:spPr>
        <p:txBody>
          <a:bodyPr wrap="square" rtlCol="0" anchor="ctr">
            <a:spAutoFit/>
          </a:bodyPr>
          <a:lstStyle/>
          <a:p>
            <a:pPr algn="r"/>
            <a:r>
              <a:rPr lang="en-US" sz="1600">
                <a:solidFill>
                  <a:srgbClr val="000000"/>
                </a:solidFill>
              </a:rPr>
              <a:t>Copy this logo from the template. Change color to white if</a:t>
            </a:r>
            <a:r>
              <a:rPr lang="en-US" sz="1600" baseline="0">
                <a:solidFill>
                  <a:srgbClr val="000000"/>
                </a:solidFill>
              </a:rPr>
              <a:t> </a:t>
            </a:r>
            <a:r>
              <a:rPr lang="en-US" sz="1600">
                <a:solidFill>
                  <a:srgbClr val="000000"/>
                </a:solidFill>
              </a:rPr>
              <a:t>necessary.</a:t>
            </a:r>
          </a:p>
        </p:txBody>
      </p:sp>
      <p:sp>
        <p:nvSpPr>
          <p:cNvPr id="24" name="Rectangle 23"/>
          <p:cNvSpPr/>
          <p:nvPr userDrawn="1"/>
        </p:nvSpPr>
        <p:spPr>
          <a:xfrm>
            <a:off x="10632202" y="415896"/>
            <a:ext cx="1261647" cy="579627"/>
          </a:xfrm>
          <a:prstGeom prst="rect">
            <a:avLst/>
          </a:prstGeom>
          <a:noFill/>
          <a:ln w="3175">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067" b="0" i="0" u="none" strike="noStrike" kern="1200" cap="none" spc="0" normalizeH="0" baseline="0" noProof="0">
                <a:ln>
                  <a:noFill/>
                </a:ln>
                <a:solidFill>
                  <a:schemeClr val="tx1"/>
                </a:solidFill>
                <a:effectLst/>
                <a:uLnTx/>
                <a:uFillTx/>
                <a:latin typeface="+mn-lt"/>
                <a:ea typeface="+mn-ea"/>
                <a:cs typeface="+mn-cs"/>
              </a:rPr>
              <a:t>CO-BRANDING PARTNER LOGO HERE</a:t>
            </a:r>
          </a:p>
        </p:txBody>
      </p:sp>
      <p:grpSp>
        <p:nvGrpSpPr>
          <p:cNvPr id="25" name="Group 7"/>
          <p:cNvGrpSpPr>
            <a:grpSpLocks noChangeAspect="1"/>
          </p:cNvGrpSpPr>
          <p:nvPr userDrawn="1"/>
        </p:nvGrpSpPr>
        <p:grpSpPr bwMode="auto">
          <a:xfrm>
            <a:off x="9080579" y="411611"/>
            <a:ext cx="1261647" cy="588197"/>
            <a:chOff x="1480" y="968"/>
            <a:chExt cx="2797" cy="1304"/>
          </a:xfrm>
          <a:solidFill>
            <a:schemeClr val="tx1"/>
          </a:solidFill>
        </p:grpSpPr>
        <p:sp>
          <p:nvSpPr>
            <p:cNvPr id="26"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7"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8"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1"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2"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3"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5"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6"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7"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8"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39"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40"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41"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cxnSp>
        <p:nvCxnSpPr>
          <p:cNvPr id="42" name="Straight Connector 41"/>
          <p:cNvCxnSpPr/>
          <p:nvPr userDrawn="1"/>
        </p:nvCxnSpPr>
        <p:spPr>
          <a:xfrm>
            <a:off x="10487213" y="305661"/>
            <a:ext cx="0" cy="8001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6157473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Cover Title Pencil Line - White &amp; Navy">
    <p:bg>
      <p:bgPr>
        <a:solidFill>
          <a:schemeClr val="tx2"/>
        </a:solidFill>
        <a:effectLst/>
      </p:bgPr>
    </p:bg>
    <p:spTree>
      <p:nvGrpSpPr>
        <p:cNvPr id="1" name=""/>
        <p:cNvGrpSpPr/>
        <p:nvPr/>
      </p:nvGrpSpPr>
      <p:grpSpPr>
        <a:xfrm>
          <a:off x="0" y="0"/>
          <a:ext cx="0" cy="0"/>
          <a:chOff x="0" y="0"/>
          <a:chExt cx="0" cy="0"/>
        </a:xfrm>
      </p:grpSpPr>
      <p:grpSp>
        <p:nvGrpSpPr>
          <p:cNvPr id="9" name="Group 7"/>
          <p:cNvGrpSpPr>
            <a:grpSpLocks noChangeAspect="1"/>
          </p:cNvGrpSpPr>
          <p:nvPr userDrawn="1"/>
        </p:nvGrpSpPr>
        <p:grpSpPr bwMode="auto">
          <a:xfrm>
            <a:off x="9975266" y="5579195"/>
            <a:ext cx="1878068" cy="875581"/>
            <a:chOff x="1480" y="968"/>
            <a:chExt cx="2797" cy="1304"/>
          </a:xfrm>
          <a:solidFill>
            <a:schemeClr val="bg1"/>
          </a:solidFill>
        </p:grpSpPr>
        <p:sp>
          <p:nvSpPr>
            <p:cNvPr id="11" name="Freeform 8"/>
            <p:cNvSpPr>
              <a:spLocks noEditPoints="1"/>
            </p:cNvSpPr>
            <p:nvPr userDrawn="1"/>
          </p:nvSpPr>
          <p:spPr bwMode="auto">
            <a:xfrm>
              <a:off x="1480" y="1058"/>
              <a:ext cx="255" cy="338"/>
            </a:xfrm>
            <a:custGeom>
              <a:avLst/>
              <a:gdLst>
                <a:gd name="T0" fmla="*/ 108 w 108"/>
                <a:gd name="T1" fmla="*/ 53 h 143"/>
                <a:gd name="T2" fmla="*/ 60 w 108"/>
                <a:gd name="T3" fmla="*/ 106 h 143"/>
                <a:gd name="T4" fmla="*/ 30 w 108"/>
                <a:gd name="T5" fmla="*/ 94 h 143"/>
                <a:gd name="T6" fmla="*/ 30 w 108"/>
                <a:gd name="T7" fmla="*/ 138 h 143"/>
                <a:gd name="T8" fmla="*/ 25 w 108"/>
                <a:gd name="T9" fmla="*/ 143 h 143"/>
                <a:gd name="T10" fmla="*/ 5 w 108"/>
                <a:gd name="T11" fmla="*/ 143 h 143"/>
                <a:gd name="T12" fmla="*/ 0 w 108"/>
                <a:gd name="T13" fmla="*/ 138 h 143"/>
                <a:gd name="T14" fmla="*/ 0 w 108"/>
                <a:gd name="T15" fmla="*/ 7 h 143"/>
                <a:gd name="T16" fmla="*/ 5 w 108"/>
                <a:gd name="T17" fmla="*/ 2 h 143"/>
                <a:gd name="T18" fmla="*/ 25 w 108"/>
                <a:gd name="T19" fmla="*/ 2 h 143"/>
                <a:gd name="T20" fmla="*/ 30 w 108"/>
                <a:gd name="T21" fmla="*/ 7 h 143"/>
                <a:gd name="T22" fmla="*/ 30 w 108"/>
                <a:gd name="T23" fmla="*/ 12 h 143"/>
                <a:gd name="T24" fmla="*/ 60 w 108"/>
                <a:gd name="T25" fmla="*/ 0 h 143"/>
                <a:gd name="T26" fmla="*/ 108 w 108"/>
                <a:gd name="T27" fmla="*/ 53 h 143"/>
                <a:gd name="T28" fmla="*/ 78 w 108"/>
                <a:gd name="T29" fmla="*/ 53 h 143"/>
                <a:gd name="T30" fmla="*/ 54 w 108"/>
                <a:gd name="T31" fmla="*/ 28 h 143"/>
                <a:gd name="T32" fmla="*/ 30 w 108"/>
                <a:gd name="T33" fmla="*/ 53 h 143"/>
                <a:gd name="T34" fmla="*/ 54 w 108"/>
                <a:gd name="T35" fmla="*/ 77 h 143"/>
                <a:gd name="T36" fmla="*/ 78 w 108"/>
                <a:gd name="T37" fmla="*/ 53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08" h="143">
                  <a:moveTo>
                    <a:pt x="108" y="53"/>
                  </a:moveTo>
                  <a:cubicBezTo>
                    <a:pt x="108" y="83"/>
                    <a:pt x="86" y="106"/>
                    <a:pt x="60" y="106"/>
                  </a:cubicBezTo>
                  <a:cubicBezTo>
                    <a:pt x="46" y="106"/>
                    <a:pt x="37" y="101"/>
                    <a:pt x="30" y="94"/>
                  </a:cubicBezTo>
                  <a:cubicBezTo>
                    <a:pt x="30" y="138"/>
                    <a:pt x="30" y="138"/>
                    <a:pt x="30" y="138"/>
                  </a:cubicBezTo>
                  <a:cubicBezTo>
                    <a:pt x="30" y="142"/>
                    <a:pt x="28" y="143"/>
                    <a:pt x="25" y="143"/>
                  </a:cubicBezTo>
                  <a:cubicBezTo>
                    <a:pt x="5" y="143"/>
                    <a:pt x="5" y="143"/>
                    <a:pt x="5" y="143"/>
                  </a:cubicBezTo>
                  <a:cubicBezTo>
                    <a:pt x="2" y="143"/>
                    <a:pt x="0" y="142"/>
                    <a:pt x="0" y="138"/>
                  </a:cubicBezTo>
                  <a:cubicBezTo>
                    <a:pt x="0" y="7"/>
                    <a:pt x="0" y="7"/>
                    <a:pt x="0" y="7"/>
                  </a:cubicBezTo>
                  <a:cubicBezTo>
                    <a:pt x="0" y="4"/>
                    <a:pt x="2" y="2"/>
                    <a:pt x="5" y="2"/>
                  </a:cubicBezTo>
                  <a:cubicBezTo>
                    <a:pt x="25" y="2"/>
                    <a:pt x="25" y="2"/>
                    <a:pt x="25" y="2"/>
                  </a:cubicBezTo>
                  <a:cubicBezTo>
                    <a:pt x="28" y="2"/>
                    <a:pt x="30" y="4"/>
                    <a:pt x="30" y="7"/>
                  </a:cubicBezTo>
                  <a:cubicBezTo>
                    <a:pt x="30" y="12"/>
                    <a:pt x="30" y="12"/>
                    <a:pt x="30" y="12"/>
                  </a:cubicBezTo>
                  <a:cubicBezTo>
                    <a:pt x="37" y="4"/>
                    <a:pt x="46" y="0"/>
                    <a:pt x="60" y="0"/>
                  </a:cubicBezTo>
                  <a:cubicBezTo>
                    <a:pt x="86" y="0"/>
                    <a:pt x="108" y="23"/>
                    <a:pt x="108" y="53"/>
                  </a:cubicBezTo>
                  <a:close/>
                  <a:moveTo>
                    <a:pt x="78" y="53"/>
                  </a:moveTo>
                  <a:cubicBezTo>
                    <a:pt x="78" y="38"/>
                    <a:pt x="68" y="28"/>
                    <a:pt x="54" y="28"/>
                  </a:cubicBezTo>
                  <a:cubicBezTo>
                    <a:pt x="40" y="28"/>
                    <a:pt x="30" y="38"/>
                    <a:pt x="30" y="53"/>
                  </a:cubicBezTo>
                  <a:cubicBezTo>
                    <a:pt x="30" y="68"/>
                    <a:pt x="40" y="77"/>
                    <a:pt x="54" y="77"/>
                  </a:cubicBezTo>
                  <a:cubicBezTo>
                    <a:pt x="68" y="77"/>
                    <a:pt x="78" y="68"/>
                    <a:pt x="7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2" name="Freeform 9"/>
            <p:cNvSpPr>
              <a:spLocks/>
            </p:cNvSpPr>
            <p:nvPr userDrawn="1"/>
          </p:nvSpPr>
          <p:spPr bwMode="auto">
            <a:xfrm>
              <a:off x="1761" y="1058"/>
              <a:ext cx="135" cy="243"/>
            </a:xfrm>
            <a:custGeom>
              <a:avLst/>
              <a:gdLst>
                <a:gd name="T0" fmla="*/ 51 w 57"/>
                <a:gd name="T1" fmla="*/ 1 h 103"/>
                <a:gd name="T2" fmla="*/ 57 w 57"/>
                <a:gd name="T3" fmla="*/ 6 h 103"/>
                <a:gd name="T4" fmla="*/ 57 w 57"/>
                <a:gd name="T5" fmla="*/ 29 h 103"/>
                <a:gd name="T6" fmla="*/ 52 w 57"/>
                <a:gd name="T7" fmla="*/ 34 h 103"/>
                <a:gd name="T8" fmla="*/ 30 w 57"/>
                <a:gd name="T9" fmla="*/ 56 h 103"/>
                <a:gd name="T10" fmla="*/ 30 w 57"/>
                <a:gd name="T11" fmla="*/ 98 h 103"/>
                <a:gd name="T12" fmla="*/ 25 w 57"/>
                <a:gd name="T13" fmla="*/ 103 h 103"/>
                <a:gd name="T14" fmla="*/ 5 w 57"/>
                <a:gd name="T15" fmla="*/ 103 h 103"/>
                <a:gd name="T16" fmla="*/ 0 w 57"/>
                <a:gd name="T17" fmla="*/ 98 h 103"/>
                <a:gd name="T18" fmla="*/ 0 w 57"/>
                <a:gd name="T19" fmla="*/ 7 h 103"/>
                <a:gd name="T20" fmla="*/ 5 w 57"/>
                <a:gd name="T21" fmla="*/ 2 h 103"/>
                <a:gd name="T22" fmla="*/ 25 w 57"/>
                <a:gd name="T23" fmla="*/ 2 h 103"/>
                <a:gd name="T24" fmla="*/ 30 w 57"/>
                <a:gd name="T25" fmla="*/ 7 h 103"/>
                <a:gd name="T26" fmla="*/ 30 w 57"/>
                <a:gd name="T27" fmla="*/ 18 h 103"/>
                <a:gd name="T28" fmla="*/ 51 w 57"/>
                <a:gd name="T29" fmla="*/ 1 h 1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7" h="103">
                  <a:moveTo>
                    <a:pt x="51" y="1"/>
                  </a:moveTo>
                  <a:cubicBezTo>
                    <a:pt x="55" y="0"/>
                    <a:pt x="57" y="2"/>
                    <a:pt x="57" y="6"/>
                  </a:cubicBezTo>
                  <a:cubicBezTo>
                    <a:pt x="57" y="29"/>
                    <a:pt x="57" y="29"/>
                    <a:pt x="57" y="29"/>
                  </a:cubicBezTo>
                  <a:cubicBezTo>
                    <a:pt x="57" y="33"/>
                    <a:pt x="55" y="34"/>
                    <a:pt x="52" y="34"/>
                  </a:cubicBezTo>
                  <a:cubicBezTo>
                    <a:pt x="41" y="34"/>
                    <a:pt x="30" y="39"/>
                    <a:pt x="30" y="56"/>
                  </a:cubicBezTo>
                  <a:cubicBezTo>
                    <a:pt x="30" y="98"/>
                    <a:pt x="30" y="98"/>
                    <a:pt x="30" y="98"/>
                  </a:cubicBezTo>
                  <a:cubicBezTo>
                    <a:pt x="30" y="101"/>
                    <a:pt x="29" y="103"/>
                    <a:pt x="25" y="103"/>
                  </a:cubicBezTo>
                  <a:cubicBezTo>
                    <a:pt x="5" y="103"/>
                    <a:pt x="5" y="103"/>
                    <a:pt x="5" y="103"/>
                  </a:cubicBezTo>
                  <a:cubicBezTo>
                    <a:pt x="2" y="103"/>
                    <a:pt x="0" y="101"/>
                    <a:pt x="0" y="98"/>
                  </a:cubicBezTo>
                  <a:cubicBezTo>
                    <a:pt x="0" y="7"/>
                    <a:pt x="0" y="7"/>
                    <a:pt x="0" y="7"/>
                  </a:cubicBezTo>
                  <a:cubicBezTo>
                    <a:pt x="0" y="4"/>
                    <a:pt x="2" y="2"/>
                    <a:pt x="5" y="2"/>
                  </a:cubicBezTo>
                  <a:cubicBezTo>
                    <a:pt x="25" y="2"/>
                    <a:pt x="25" y="2"/>
                    <a:pt x="25" y="2"/>
                  </a:cubicBezTo>
                  <a:cubicBezTo>
                    <a:pt x="29" y="2"/>
                    <a:pt x="30" y="4"/>
                    <a:pt x="30" y="7"/>
                  </a:cubicBezTo>
                  <a:cubicBezTo>
                    <a:pt x="30" y="18"/>
                    <a:pt x="30" y="18"/>
                    <a:pt x="30" y="18"/>
                  </a:cubicBezTo>
                  <a:cubicBezTo>
                    <a:pt x="33" y="8"/>
                    <a:pt x="41" y="2"/>
                    <a:pt x="51" y="1"/>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3" name="Freeform 10"/>
            <p:cNvSpPr>
              <a:spLocks noEditPoints="1"/>
            </p:cNvSpPr>
            <p:nvPr userDrawn="1"/>
          </p:nvSpPr>
          <p:spPr bwMode="auto">
            <a:xfrm>
              <a:off x="1896" y="1058"/>
              <a:ext cx="250" cy="250"/>
            </a:xfrm>
            <a:custGeom>
              <a:avLst/>
              <a:gdLst>
                <a:gd name="T0" fmla="*/ 0 w 106"/>
                <a:gd name="T1" fmla="*/ 53 h 106"/>
                <a:gd name="T2" fmla="*/ 53 w 106"/>
                <a:gd name="T3" fmla="*/ 0 h 106"/>
                <a:gd name="T4" fmla="*/ 106 w 106"/>
                <a:gd name="T5" fmla="*/ 53 h 106"/>
                <a:gd name="T6" fmla="*/ 53 w 106"/>
                <a:gd name="T7" fmla="*/ 106 h 106"/>
                <a:gd name="T8" fmla="*/ 0 w 106"/>
                <a:gd name="T9" fmla="*/ 53 h 106"/>
                <a:gd name="T10" fmla="*/ 76 w 106"/>
                <a:gd name="T11" fmla="*/ 53 h 106"/>
                <a:gd name="T12" fmla="*/ 53 w 106"/>
                <a:gd name="T13" fmla="*/ 29 h 106"/>
                <a:gd name="T14" fmla="*/ 30 w 106"/>
                <a:gd name="T15" fmla="*/ 53 h 106"/>
                <a:gd name="T16" fmla="*/ 53 w 106"/>
                <a:gd name="T17" fmla="*/ 77 h 106"/>
                <a:gd name="T18" fmla="*/ 76 w 106"/>
                <a:gd name="T19" fmla="*/ 5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6" h="106">
                  <a:moveTo>
                    <a:pt x="0" y="53"/>
                  </a:moveTo>
                  <a:cubicBezTo>
                    <a:pt x="0" y="23"/>
                    <a:pt x="23" y="0"/>
                    <a:pt x="53" y="0"/>
                  </a:cubicBezTo>
                  <a:cubicBezTo>
                    <a:pt x="82" y="0"/>
                    <a:pt x="106" y="23"/>
                    <a:pt x="106" y="53"/>
                  </a:cubicBezTo>
                  <a:cubicBezTo>
                    <a:pt x="106" y="83"/>
                    <a:pt x="82" y="106"/>
                    <a:pt x="53" y="106"/>
                  </a:cubicBezTo>
                  <a:cubicBezTo>
                    <a:pt x="23" y="106"/>
                    <a:pt x="0" y="83"/>
                    <a:pt x="0" y="53"/>
                  </a:cubicBezTo>
                  <a:close/>
                  <a:moveTo>
                    <a:pt x="76" y="53"/>
                  </a:moveTo>
                  <a:cubicBezTo>
                    <a:pt x="76" y="38"/>
                    <a:pt x="66" y="29"/>
                    <a:pt x="53" y="29"/>
                  </a:cubicBezTo>
                  <a:cubicBezTo>
                    <a:pt x="40" y="29"/>
                    <a:pt x="30" y="38"/>
                    <a:pt x="30" y="53"/>
                  </a:cubicBezTo>
                  <a:cubicBezTo>
                    <a:pt x="30" y="67"/>
                    <a:pt x="40" y="77"/>
                    <a:pt x="53" y="77"/>
                  </a:cubicBezTo>
                  <a:cubicBezTo>
                    <a:pt x="66" y="77"/>
                    <a:pt x="76" y="67"/>
                    <a:pt x="76"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4" name="Freeform 11"/>
            <p:cNvSpPr>
              <a:spLocks noEditPoints="1"/>
            </p:cNvSpPr>
            <p:nvPr userDrawn="1"/>
          </p:nvSpPr>
          <p:spPr bwMode="auto">
            <a:xfrm>
              <a:off x="2134" y="968"/>
              <a:ext cx="109" cy="435"/>
            </a:xfrm>
            <a:custGeom>
              <a:avLst/>
              <a:gdLst>
                <a:gd name="T0" fmla="*/ 46 w 46"/>
                <a:gd name="T1" fmla="*/ 45 h 184"/>
                <a:gd name="T2" fmla="*/ 46 w 46"/>
                <a:gd name="T3" fmla="*/ 141 h 184"/>
                <a:gd name="T4" fmla="*/ 5 w 46"/>
                <a:gd name="T5" fmla="*/ 184 h 184"/>
                <a:gd name="T6" fmla="*/ 0 w 46"/>
                <a:gd name="T7" fmla="*/ 179 h 184"/>
                <a:gd name="T8" fmla="*/ 0 w 46"/>
                <a:gd name="T9" fmla="*/ 160 h 184"/>
                <a:gd name="T10" fmla="*/ 5 w 46"/>
                <a:gd name="T11" fmla="*/ 155 h 184"/>
                <a:gd name="T12" fmla="*/ 16 w 46"/>
                <a:gd name="T13" fmla="*/ 141 h 184"/>
                <a:gd name="T14" fmla="*/ 16 w 46"/>
                <a:gd name="T15" fmla="*/ 45 h 184"/>
                <a:gd name="T16" fmla="*/ 21 w 46"/>
                <a:gd name="T17" fmla="*/ 40 h 184"/>
                <a:gd name="T18" fmla="*/ 41 w 46"/>
                <a:gd name="T19" fmla="*/ 40 h 184"/>
                <a:gd name="T20" fmla="*/ 46 w 46"/>
                <a:gd name="T21" fmla="*/ 45 h 184"/>
                <a:gd name="T22" fmla="*/ 46 w 46"/>
                <a:gd name="T23" fmla="*/ 5 h 184"/>
                <a:gd name="T24" fmla="*/ 46 w 46"/>
                <a:gd name="T25" fmla="*/ 23 h 184"/>
                <a:gd name="T26" fmla="*/ 41 w 46"/>
                <a:gd name="T27" fmla="*/ 28 h 184"/>
                <a:gd name="T28" fmla="*/ 21 w 46"/>
                <a:gd name="T29" fmla="*/ 28 h 184"/>
                <a:gd name="T30" fmla="*/ 16 w 46"/>
                <a:gd name="T31" fmla="*/ 23 h 184"/>
                <a:gd name="T32" fmla="*/ 16 w 46"/>
                <a:gd name="T33" fmla="*/ 5 h 184"/>
                <a:gd name="T34" fmla="*/ 21 w 46"/>
                <a:gd name="T35" fmla="*/ 0 h 184"/>
                <a:gd name="T36" fmla="*/ 41 w 46"/>
                <a:gd name="T37" fmla="*/ 0 h 184"/>
                <a:gd name="T38" fmla="*/ 46 w 46"/>
                <a:gd name="T39" fmla="*/ 5 h 1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46" h="184">
                  <a:moveTo>
                    <a:pt x="46" y="45"/>
                  </a:moveTo>
                  <a:cubicBezTo>
                    <a:pt x="46" y="141"/>
                    <a:pt x="46" y="141"/>
                    <a:pt x="46" y="141"/>
                  </a:cubicBezTo>
                  <a:cubicBezTo>
                    <a:pt x="46" y="171"/>
                    <a:pt x="34" y="184"/>
                    <a:pt x="5" y="184"/>
                  </a:cubicBezTo>
                  <a:cubicBezTo>
                    <a:pt x="2" y="184"/>
                    <a:pt x="0" y="182"/>
                    <a:pt x="0" y="179"/>
                  </a:cubicBezTo>
                  <a:cubicBezTo>
                    <a:pt x="0" y="160"/>
                    <a:pt x="0" y="160"/>
                    <a:pt x="0" y="160"/>
                  </a:cubicBezTo>
                  <a:cubicBezTo>
                    <a:pt x="0" y="157"/>
                    <a:pt x="2" y="155"/>
                    <a:pt x="5" y="155"/>
                  </a:cubicBezTo>
                  <a:cubicBezTo>
                    <a:pt x="13" y="154"/>
                    <a:pt x="16" y="150"/>
                    <a:pt x="16" y="141"/>
                  </a:cubicBezTo>
                  <a:cubicBezTo>
                    <a:pt x="16" y="45"/>
                    <a:pt x="16" y="45"/>
                    <a:pt x="16" y="45"/>
                  </a:cubicBezTo>
                  <a:cubicBezTo>
                    <a:pt x="16" y="42"/>
                    <a:pt x="18" y="40"/>
                    <a:pt x="21" y="40"/>
                  </a:cubicBezTo>
                  <a:cubicBezTo>
                    <a:pt x="41" y="40"/>
                    <a:pt x="41" y="40"/>
                    <a:pt x="41" y="40"/>
                  </a:cubicBezTo>
                  <a:cubicBezTo>
                    <a:pt x="45" y="40"/>
                    <a:pt x="46" y="42"/>
                    <a:pt x="46" y="45"/>
                  </a:cubicBezTo>
                  <a:close/>
                  <a:moveTo>
                    <a:pt x="46" y="5"/>
                  </a:moveTo>
                  <a:cubicBezTo>
                    <a:pt x="46" y="23"/>
                    <a:pt x="46" y="23"/>
                    <a:pt x="46" y="23"/>
                  </a:cubicBezTo>
                  <a:cubicBezTo>
                    <a:pt x="46" y="27"/>
                    <a:pt x="45" y="28"/>
                    <a:pt x="41" y="28"/>
                  </a:cubicBezTo>
                  <a:cubicBezTo>
                    <a:pt x="21" y="28"/>
                    <a:pt x="21" y="28"/>
                    <a:pt x="21" y="28"/>
                  </a:cubicBezTo>
                  <a:cubicBezTo>
                    <a:pt x="18" y="28"/>
                    <a:pt x="16" y="27"/>
                    <a:pt x="16" y="23"/>
                  </a:cubicBezTo>
                  <a:cubicBezTo>
                    <a:pt x="16" y="5"/>
                    <a:pt x="16" y="5"/>
                    <a:pt x="16" y="5"/>
                  </a:cubicBezTo>
                  <a:cubicBezTo>
                    <a:pt x="16" y="2"/>
                    <a:pt x="18" y="0"/>
                    <a:pt x="21" y="0"/>
                  </a:cubicBezTo>
                  <a:cubicBezTo>
                    <a:pt x="41" y="0"/>
                    <a:pt x="41" y="0"/>
                    <a:pt x="41" y="0"/>
                  </a:cubicBezTo>
                  <a:cubicBezTo>
                    <a:pt x="45" y="0"/>
                    <a:pt x="46" y="2"/>
                    <a:pt x="46" y="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5" name="Freeform 12"/>
            <p:cNvSpPr>
              <a:spLocks noEditPoints="1"/>
            </p:cNvSpPr>
            <p:nvPr userDrawn="1"/>
          </p:nvSpPr>
          <p:spPr bwMode="auto">
            <a:xfrm>
              <a:off x="2271" y="1058"/>
              <a:ext cx="246" cy="250"/>
            </a:xfrm>
            <a:custGeom>
              <a:avLst/>
              <a:gdLst>
                <a:gd name="T0" fmla="*/ 104 w 104"/>
                <a:gd name="T1" fmla="*/ 53 h 106"/>
                <a:gd name="T2" fmla="*/ 104 w 104"/>
                <a:gd name="T3" fmla="*/ 60 h 106"/>
                <a:gd name="T4" fmla="*/ 98 w 104"/>
                <a:gd name="T5" fmla="*/ 65 h 106"/>
                <a:gd name="T6" fmla="*/ 74 w 104"/>
                <a:gd name="T7" fmla="*/ 65 h 106"/>
                <a:gd name="T8" fmla="*/ 31 w 104"/>
                <a:gd name="T9" fmla="*/ 65 h 106"/>
                <a:gd name="T10" fmla="*/ 55 w 104"/>
                <a:gd name="T11" fmla="*/ 82 h 106"/>
                <a:gd name="T12" fmla="*/ 70 w 104"/>
                <a:gd name="T13" fmla="*/ 77 h 106"/>
                <a:gd name="T14" fmla="*/ 76 w 104"/>
                <a:gd name="T15" fmla="*/ 74 h 106"/>
                <a:gd name="T16" fmla="*/ 95 w 104"/>
                <a:gd name="T17" fmla="*/ 74 h 106"/>
                <a:gd name="T18" fmla="*/ 99 w 104"/>
                <a:gd name="T19" fmla="*/ 79 h 106"/>
                <a:gd name="T20" fmla="*/ 54 w 104"/>
                <a:gd name="T21" fmla="*/ 106 h 106"/>
                <a:gd name="T22" fmla="*/ 0 w 104"/>
                <a:gd name="T23" fmla="*/ 53 h 106"/>
                <a:gd name="T24" fmla="*/ 54 w 104"/>
                <a:gd name="T25" fmla="*/ 0 h 106"/>
                <a:gd name="T26" fmla="*/ 104 w 104"/>
                <a:gd name="T27" fmla="*/ 53 h 106"/>
                <a:gd name="T28" fmla="*/ 74 w 104"/>
                <a:gd name="T29" fmla="*/ 42 h 106"/>
                <a:gd name="T30" fmla="*/ 53 w 104"/>
                <a:gd name="T31" fmla="*/ 26 h 106"/>
                <a:gd name="T32" fmla="*/ 31 w 104"/>
                <a:gd name="T33" fmla="*/ 42 h 106"/>
                <a:gd name="T34" fmla="*/ 74 w 104"/>
                <a:gd name="T35" fmla="*/ 42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04" h="106">
                  <a:moveTo>
                    <a:pt x="104" y="53"/>
                  </a:moveTo>
                  <a:cubicBezTo>
                    <a:pt x="104" y="55"/>
                    <a:pt x="104" y="58"/>
                    <a:pt x="104" y="60"/>
                  </a:cubicBezTo>
                  <a:cubicBezTo>
                    <a:pt x="103" y="63"/>
                    <a:pt x="101" y="65"/>
                    <a:pt x="98" y="65"/>
                  </a:cubicBezTo>
                  <a:cubicBezTo>
                    <a:pt x="74" y="65"/>
                    <a:pt x="74" y="65"/>
                    <a:pt x="74" y="65"/>
                  </a:cubicBezTo>
                  <a:cubicBezTo>
                    <a:pt x="31" y="65"/>
                    <a:pt x="31" y="65"/>
                    <a:pt x="31" y="65"/>
                  </a:cubicBezTo>
                  <a:cubicBezTo>
                    <a:pt x="35" y="77"/>
                    <a:pt x="44" y="82"/>
                    <a:pt x="55" y="82"/>
                  </a:cubicBezTo>
                  <a:cubicBezTo>
                    <a:pt x="60" y="82"/>
                    <a:pt x="66" y="80"/>
                    <a:pt x="70" y="77"/>
                  </a:cubicBezTo>
                  <a:cubicBezTo>
                    <a:pt x="72" y="75"/>
                    <a:pt x="73" y="74"/>
                    <a:pt x="76" y="74"/>
                  </a:cubicBezTo>
                  <a:cubicBezTo>
                    <a:pt x="95" y="74"/>
                    <a:pt x="95" y="74"/>
                    <a:pt x="95" y="74"/>
                  </a:cubicBezTo>
                  <a:cubicBezTo>
                    <a:pt x="99" y="74"/>
                    <a:pt x="101" y="76"/>
                    <a:pt x="99" y="79"/>
                  </a:cubicBezTo>
                  <a:cubicBezTo>
                    <a:pt x="91" y="97"/>
                    <a:pt x="75" y="106"/>
                    <a:pt x="54" y="106"/>
                  </a:cubicBezTo>
                  <a:cubicBezTo>
                    <a:pt x="21" y="106"/>
                    <a:pt x="0" y="83"/>
                    <a:pt x="0" y="53"/>
                  </a:cubicBezTo>
                  <a:cubicBezTo>
                    <a:pt x="0" y="23"/>
                    <a:pt x="22" y="0"/>
                    <a:pt x="54" y="0"/>
                  </a:cubicBezTo>
                  <a:cubicBezTo>
                    <a:pt x="83" y="0"/>
                    <a:pt x="104" y="22"/>
                    <a:pt x="104" y="53"/>
                  </a:cubicBezTo>
                  <a:close/>
                  <a:moveTo>
                    <a:pt x="74" y="42"/>
                  </a:moveTo>
                  <a:cubicBezTo>
                    <a:pt x="71" y="30"/>
                    <a:pt x="62" y="26"/>
                    <a:pt x="53" y="26"/>
                  </a:cubicBezTo>
                  <a:cubicBezTo>
                    <a:pt x="42" y="26"/>
                    <a:pt x="34" y="32"/>
                    <a:pt x="31" y="42"/>
                  </a:cubicBezTo>
                  <a:lnTo>
                    <a:pt x="74" y="4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6" name="Freeform 13"/>
            <p:cNvSpPr>
              <a:spLocks/>
            </p:cNvSpPr>
            <p:nvPr userDrawn="1"/>
          </p:nvSpPr>
          <p:spPr bwMode="auto">
            <a:xfrm>
              <a:off x="2531" y="1058"/>
              <a:ext cx="246" cy="250"/>
            </a:xfrm>
            <a:custGeom>
              <a:avLst/>
              <a:gdLst>
                <a:gd name="T0" fmla="*/ 103 w 104"/>
                <a:gd name="T1" fmla="*/ 70 h 106"/>
                <a:gd name="T2" fmla="*/ 53 w 104"/>
                <a:gd name="T3" fmla="*/ 106 h 106"/>
                <a:gd name="T4" fmla="*/ 0 w 104"/>
                <a:gd name="T5" fmla="*/ 53 h 106"/>
                <a:gd name="T6" fmla="*/ 53 w 104"/>
                <a:gd name="T7" fmla="*/ 0 h 106"/>
                <a:gd name="T8" fmla="*/ 103 w 104"/>
                <a:gd name="T9" fmla="*/ 35 h 106"/>
                <a:gd name="T10" fmla="*/ 99 w 104"/>
                <a:gd name="T11" fmla="*/ 41 h 106"/>
                <a:gd name="T12" fmla="*/ 76 w 104"/>
                <a:gd name="T13" fmla="*/ 41 h 106"/>
                <a:gd name="T14" fmla="*/ 70 w 104"/>
                <a:gd name="T15" fmla="*/ 37 h 106"/>
                <a:gd name="T16" fmla="*/ 53 w 104"/>
                <a:gd name="T17" fmla="*/ 29 h 106"/>
                <a:gd name="T18" fmla="*/ 30 w 104"/>
                <a:gd name="T19" fmla="*/ 53 h 106"/>
                <a:gd name="T20" fmla="*/ 53 w 104"/>
                <a:gd name="T21" fmla="*/ 76 h 106"/>
                <a:gd name="T22" fmla="*/ 70 w 104"/>
                <a:gd name="T23" fmla="*/ 68 h 106"/>
                <a:gd name="T24" fmla="*/ 76 w 104"/>
                <a:gd name="T25" fmla="*/ 65 h 106"/>
                <a:gd name="T26" fmla="*/ 99 w 104"/>
                <a:gd name="T27" fmla="*/ 65 h 106"/>
                <a:gd name="T28" fmla="*/ 103 w 104"/>
                <a:gd name="T29" fmla="*/ 7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04" h="106">
                  <a:moveTo>
                    <a:pt x="103" y="70"/>
                  </a:moveTo>
                  <a:cubicBezTo>
                    <a:pt x="97" y="91"/>
                    <a:pt x="77" y="106"/>
                    <a:pt x="53" y="106"/>
                  </a:cubicBezTo>
                  <a:cubicBezTo>
                    <a:pt x="23" y="106"/>
                    <a:pt x="0" y="83"/>
                    <a:pt x="0" y="53"/>
                  </a:cubicBezTo>
                  <a:cubicBezTo>
                    <a:pt x="0" y="23"/>
                    <a:pt x="23" y="0"/>
                    <a:pt x="53" y="0"/>
                  </a:cubicBezTo>
                  <a:cubicBezTo>
                    <a:pt x="77" y="0"/>
                    <a:pt x="97" y="14"/>
                    <a:pt x="103" y="35"/>
                  </a:cubicBezTo>
                  <a:cubicBezTo>
                    <a:pt x="104" y="38"/>
                    <a:pt x="102" y="41"/>
                    <a:pt x="99" y="41"/>
                  </a:cubicBezTo>
                  <a:cubicBezTo>
                    <a:pt x="76" y="41"/>
                    <a:pt x="76" y="41"/>
                    <a:pt x="76" y="41"/>
                  </a:cubicBezTo>
                  <a:cubicBezTo>
                    <a:pt x="74" y="41"/>
                    <a:pt x="72" y="39"/>
                    <a:pt x="70" y="37"/>
                  </a:cubicBezTo>
                  <a:cubicBezTo>
                    <a:pt x="67" y="32"/>
                    <a:pt x="60" y="29"/>
                    <a:pt x="53" y="29"/>
                  </a:cubicBezTo>
                  <a:cubicBezTo>
                    <a:pt x="40" y="29"/>
                    <a:pt x="30" y="39"/>
                    <a:pt x="30" y="53"/>
                  </a:cubicBezTo>
                  <a:cubicBezTo>
                    <a:pt x="30" y="67"/>
                    <a:pt x="40" y="76"/>
                    <a:pt x="53" y="76"/>
                  </a:cubicBezTo>
                  <a:cubicBezTo>
                    <a:pt x="60" y="76"/>
                    <a:pt x="67" y="73"/>
                    <a:pt x="70" y="68"/>
                  </a:cubicBezTo>
                  <a:cubicBezTo>
                    <a:pt x="72" y="66"/>
                    <a:pt x="74" y="65"/>
                    <a:pt x="76" y="65"/>
                  </a:cubicBezTo>
                  <a:cubicBezTo>
                    <a:pt x="99" y="65"/>
                    <a:pt x="99" y="65"/>
                    <a:pt x="99" y="65"/>
                  </a:cubicBezTo>
                  <a:cubicBezTo>
                    <a:pt x="102" y="65"/>
                    <a:pt x="104" y="67"/>
                    <a:pt x="103" y="7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7" name="Freeform 14"/>
            <p:cNvSpPr>
              <a:spLocks/>
            </p:cNvSpPr>
            <p:nvPr userDrawn="1"/>
          </p:nvSpPr>
          <p:spPr bwMode="auto">
            <a:xfrm>
              <a:off x="2777" y="987"/>
              <a:ext cx="149" cy="314"/>
            </a:xfrm>
            <a:custGeom>
              <a:avLst/>
              <a:gdLst>
                <a:gd name="T0" fmla="*/ 63 w 63"/>
                <a:gd name="T1" fmla="*/ 37 h 133"/>
                <a:gd name="T2" fmla="*/ 63 w 63"/>
                <a:gd name="T3" fmla="*/ 56 h 133"/>
                <a:gd name="T4" fmla="*/ 58 w 63"/>
                <a:gd name="T5" fmla="*/ 61 h 133"/>
                <a:gd name="T6" fmla="*/ 46 w 63"/>
                <a:gd name="T7" fmla="*/ 61 h 133"/>
                <a:gd name="T8" fmla="*/ 46 w 63"/>
                <a:gd name="T9" fmla="*/ 128 h 133"/>
                <a:gd name="T10" fmla="*/ 41 w 63"/>
                <a:gd name="T11" fmla="*/ 133 h 133"/>
                <a:gd name="T12" fmla="*/ 21 w 63"/>
                <a:gd name="T13" fmla="*/ 133 h 133"/>
                <a:gd name="T14" fmla="*/ 16 w 63"/>
                <a:gd name="T15" fmla="*/ 128 h 133"/>
                <a:gd name="T16" fmla="*/ 16 w 63"/>
                <a:gd name="T17" fmla="*/ 61 h 133"/>
                <a:gd name="T18" fmla="*/ 5 w 63"/>
                <a:gd name="T19" fmla="*/ 61 h 133"/>
                <a:gd name="T20" fmla="*/ 0 w 63"/>
                <a:gd name="T21" fmla="*/ 56 h 133"/>
                <a:gd name="T22" fmla="*/ 0 w 63"/>
                <a:gd name="T23" fmla="*/ 37 h 133"/>
                <a:gd name="T24" fmla="*/ 5 w 63"/>
                <a:gd name="T25" fmla="*/ 32 h 133"/>
                <a:gd name="T26" fmla="*/ 16 w 63"/>
                <a:gd name="T27" fmla="*/ 32 h 133"/>
                <a:gd name="T28" fmla="*/ 16 w 63"/>
                <a:gd name="T29" fmla="*/ 5 h 133"/>
                <a:gd name="T30" fmla="*/ 21 w 63"/>
                <a:gd name="T31" fmla="*/ 0 h 133"/>
                <a:gd name="T32" fmla="*/ 41 w 63"/>
                <a:gd name="T33" fmla="*/ 0 h 133"/>
                <a:gd name="T34" fmla="*/ 46 w 63"/>
                <a:gd name="T35" fmla="*/ 5 h 133"/>
                <a:gd name="T36" fmla="*/ 46 w 63"/>
                <a:gd name="T37" fmla="*/ 32 h 133"/>
                <a:gd name="T38" fmla="*/ 58 w 63"/>
                <a:gd name="T39" fmla="*/ 32 h 133"/>
                <a:gd name="T40" fmla="*/ 63 w 63"/>
                <a:gd name="T41" fmla="*/ 37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3" h="133">
                  <a:moveTo>
                    <a:pt x="63" y="37"/>
                  </a:moveTo>
                  <a:cubicBezTo>
                    <a:pt x="63" y="56"/>
                    <a:pt x="63" y="56"/>
                    <a:pt x="63" y="56"/>
                  </a:cubicBezTo>
                  <a:cubicBezTo>
                    <a:pt x="63" y="60"/>
                    <a:pt x="61" y="61"/>
                    <a:pt x="58" y="61"/>
                  </a:cubicBezTo>
                  <a:cubicBezTo>
                    <a:pt x="46" y="61"/>
                    <a:pt x="46" y="61"/>
                    <a:pt x="46" y="61"/>
                  </a:cubicBezTo>
                  <a:cubicBezTo>
                    <a:pt x="46" y="128"/>
                    <a:pt x="46" y="128"/>
                    <a:pt x="46" y="128"/>
                  </a:cubicBezTo>
                  <a:cubicBezTo>
                    <a:pt x="46" y="131"/>
                    <a:pt x="45" y="133"/>
                    <a:pt x="41" y="133"/>
                  </a:cubicBezTo>
                  <a:cubicBezTo>
                    <a:pt x="21" y="133"/>
                    <a:pt x="21" y="133"/>
                    <a:pt x="21" y="133"/>
                  </a:cubicBezTo>
                  <a:cubicBezTo>
                    <a:pt x="18" y="133"/>
                    <a:pt x="16" y="131"/>
                    <a:pt x="16" y="128"/>
                  </a:cubicBezTo>
                  <a:cubicBezTo>
                    <a:pt x="16" y="61"/>
                    <a:pt x="16" y="61"/>
                    <a:pt x="16" y="61"/>
                  </a:cubicBezTo>
                  <a:cubicBezTo>
                    <a:pt x="5" y="61"/>
                    <a:pt x="5" y="61"/>
                    <a:pt x="5" y="61"/>
                  </a:cubicBezTo>
                  <a:cubicBezTo>
                    <a:pt x="2" y="61"/>
                    <a:pt x="0" y="60"/>
                    <a:pt x="0" y="56"/>
                  </a:cubicBezTo>
                  <a:cubicBezTo>
                    <a:pt x="0" y="37"/>
                    <a:pt x="0" y="37"/>
                    <a:pt x="0" y="37"/>
                  </a:cubicBezTo>
                  <a:cubicBezTo>
                    <a:pt x="0" y="34"/>
                    <a:pt x="2" y="32"/>
                    <a:pt x="5" y="32"/>
                  </a:cubicBezTo>
                  <a:cubicBezTo>
                    <a:pt x="16" y="32"/>
                    <a:pt x="16" y="32"/>
                    <a:pt x="16" y="32"/>
                  </a:cubicBezTo>
                  <a:cubicBezTo>
                    <a:pt x="16" y="5"/>
                    <a:pt x="16" y="5"/>
                    <a:pt x="16" y="5"/>
                  </a:cubicBezTo>
                  <a:cubicBezTo>
                    <a:pt x="16" y="2"/>
                    <a:pt x="18" y="0"/>
                    <a:pt x="21" y="0"/>
                  </a:cubicBezTo>
                  <a:cubicBezTo>
                    <a:pt x="41" y="0"/>
                    <a:pt x="41" y="0"/>
                    <a:pt x="41" y="0"/>
                  </a:cubicBezTo>
                  <a:cubicBezTo>
                    <a:pt x="45" y="0"/>
                    <a:pt x="46" y="2"/>
                    <a:pt x="46" y="5"/>
                  </a:cubicBezTo>
                  <a:cubicBezTo>
                    <a:pt x="46" y="32"/>
                    <a:pt x="46" y="32"/>
                    <a:pt x="46" y="32"/>
                  </a:cubicBezTo>
                  <a:cubicBezTo>
                    <a:pt x="58" y="32"/>
                    <a:pt x="58" y="32"/>
                    <a:pt x="58" y="32"/>
                  </a:cubicBezTo>
                  <a:cubicBezTo>
                    <a:pt x="61" y="32"/>
                    <a:pt x="63" y="34"/>
                    <a:pt x="63" y="3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8" name="Freeform 15"/>
            <p:cNvSpPr>
              <a:spLocks/>
            </p:cNvSpPr>
            <p:nvPr userDrawn="1"/>
          </p:nvSpPr>
          <p:spPr bwMode="auto">
            <a:xfrm>
              <a:off x="1480" y="1450"/>
              <a:ext cx="598" cy="805"/>
            </a:xfrm>
            <a:custGeom>
              <a:avLst/>
              <a:gdLst>
                <a:gd name="T0" fmla="*/ 253 w 253"/>
                <a:gd name="T1" fmla="*/ 13 h 341"/>
                <a:gd name="T2" fmla="*/ 253 w 253"/>
                <a:gd name="T3" fmla="*/ 329 h 341"/>
                <a:gd name="T4" fmla="*/ 240 w 253"/>
                <a:gd name="T5" fmla="*/ 341 h 341"/>
                <a:gd name="T6" fmla="*/ 187 w 253"/>
                <a:gd name="T7" fmla="*/ 341 h 341"/>
                <a:gd name="T8" fmla="*/ 175 w 253"/>
                <a:gd name="T9" fmla="*/ 329 h 341"/>
                <a:gd name="T10" fmla="*/ 175 w 253"/>
                <a:gd name="T11" fmla="*/ 203 h 341"/>
                <a:gd name="T12" fmla="*/ 78 w 253"/>
                <a:gd name="T13" fmla="*/ 203 h 341"/>
                <a:gd name="T14" fmla="*/ 78 w 253"/>
                <a:gd name="T15" fmla="*/ 329 h 341"/>
                <a:gd name="T16" fmla="*/ 65 w 253"/>
                <a:gd name="T17" fmla="*/ 341 h 341"/>
                <a:gd name="T18" fmla="*/ 12 w 253"/>
                <a:gd name="T19" fmla="*/ 341 h 341"/>
                <a:gd name="T20" fmla="*/ 0 w 253"/>
                <a:gd name="T21" fmla="*/ 329 h 341"/>
                <a:gd name="T22" fmla="*/ 0 w 253"/>
                <a:gd name="T23" fmla="*/ 13 h 341"/>
                <a:gd name="T24" fmla="*/ 12 w 253"/>
                <a:gd name="T25" fmla="*/ 0 h 341"/>
                <a:gd name="T26" fmla="*/ 65 w 253"/>
                <a:gd name="T27" fmla="*/ 0 h 341"/>
                <a:gd name="T28" fmla="*/ 78 w 253"/>
                <a:gd name="T29" fmla="*/ 13 h 341"/>
                <a:gd name="T30" fmla="*/ 78 w 253"/>
                <a:gd name="T31" fmla="*/ 128 h 341"/>
                <a:gd name="T32" fmla="*/ 175 w 253"/>
                <a:gd name="T33" fmla="*/ 128 h 341"/>
                <a:gd name="T34" fmla="*/ 175 w 253"/>
                <a:gd name="T35" fmla="*/ 13 h 341"/>
                <a:gd name="T36" fmla="*/ 187 w 253"/>
                <a:gd name="T37" fmla="*/ 0 h 341"/>
                <a:gd name="T38" fmla="*/ 240 w 253"/>
                <a:gd name="T39" fmla="*/ 0 h 341"/>
                <a:gd name="T40" fmla="*/ 253 w 253"/>
                <a:gd name="T41" fmla="*/ 13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53" h="341">
                  <a:moveTo>
                    <a:pt x="253" y="13"/>
                  </a:moveTo>
                  <a:cubicBezTo>
                    <a:pt x="253" y="329"/>
                    <a:pt x="253" y="329"/>
                    <a:pt x="253" y="329"/>
                  </a:cubicBezTo>
                  <a:cubicBezTo>
                    <a:pt x="253" y="336"/>
                    <a:pt x="248" y="341"/>
                    <a:pt x="240" y="341"/>
                  </a:cubicBezTo>
                  <a:cubicBezTo>
                    <a:pt x="187" y="341"/>
                    <a:pt x="187" y="341"/>
                    <a:pt x="187" y="341"/>
                  </a:cubicBezTo>
                  <a:cubicBezTo>
                    <a:pt x="179" y="341"/>
                    <a:pt x="175" y="336"/>
                    <a:pt x="175" y="329"/>
                  </a:cubicBezTo>
                  <a:cubicBezTo>
                    <a:pt x="175" y="203"/>
                    <a:pt x="175" y="203"/>
                    <a:pt x="175" y="203"/>
                  </a:cubicBezTo>
                  <a:cubicBezTo>
                    <a:pt x="78" y="203"/>
                    <a:pt x="78" y="203"/>
                    <a:pt x="78" y="203"/>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65" y="0"/>
                    <a:pt x="65" y="0"/>
                    <a:pt x="65" y="0"/>
                  </a:cubicBezTo>
                  <a:cubicBezTo>
                    <a:pt x="73" y="0"/>
                    <a:pt x="78" y="5"/>
                    <a:pt x="78" y="13"/>
                  </a:cubicBezTo>
                  <a:cubicBezTo>
                    <a:pt x="78" y="128"/>
                    <a:pt x="78" y="128"/>
                    <a:pt x="78" y="128"/>
                  </a:cubicBezTo>
                  <a:cubicBezTo>
                    <a:pt x="175" y="128"/>
                    <a:pt x="175" y="128"/>
                    <a:pt x="175" y="128"/>
                  </a:cubicBezTo>
                  <a:cubicBezTo>
                    <a:pt x="175" y="13"/>
                    <a:pt x="175" y="13"/>
                    <a:pt x="175" y="13"/>
                  </a:cubicBezTo>
                  <a:cubicBezTo>
                    <a:pt x="175" y="5"/>
                    <a:pt x="179" y="0"/>
                    <a:pt x="187" y="0"/>
                  </a:cubicBezTo>
                  <a:cubicBezTo>
                    <a:pt x="240" y="0"/>
                    <a:pt x="240" y="0"/>
                    <a:pt x="240" y="0"/>
                  </a:cubicBezTo>
                  <a:cubicBezTo>
                    <a:pt x="248" y="0"/>
                    <a:pt x="253" y="5"/>
                    <a:pt x="253" y="1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19" name="Freeform 16"/>
            <p:cNvSpPr>
              <a:spLocks noEditPoints="1"/>
            </p:cNvSpPr>
            <p:nvPr userDrawn="1"/>
          </p:nvSpPr>
          <p:spPr bwMode="auto">
            <a:xfrm>
              <a:off x="3063" y="1450"/>
              <a:ext cx="585" cy="805"/>
            </a:xfrm>
            <a:custGeom>
              <a:avLst/>
              <a:gdLst>
                <a:gd name="T0" fmla="*/ 248 w 248"/>
                <a:gd name="T1" fmla="*/ 117 h 341"/>
                <a:gd name="T2" fmla="*/ 129 w 248"/>
                <a:gd name="T3" fmla="*/ 234 h 341"/>
                <a:gd name="T4" fmla="*/ 78 w 248"/>
                <a:gd name="T5" fmla="*/ 234 h 341"/>
                <a:gd name="T6" fmla="*/ 78 w 248"/>
                <a:gd name="T7" fmla="*/ 329 h 341"/>
                <a:gd name="T8" fmla="*/ 65 w 248"/>
                <a:gd name="T9" fmla="*/ 341 h 341"/>
                <a:gd name="T10" fmla="*/ 12 w 248"/>
                <a:gd name="T11" fmla="*/ 341 h 341"/>
                <a:gd name="T12" fmla="*/ 0 w 248"/>
                <a:gd name="T13" fmla="*/ 329 h 341"/>
                <a:gd name="T14" fmla="*/ 0 w 248"/>
                <a:gd name="T15" fmla="*/ 13 h 341"/>
                <a:gd name="T16" fmla="*/ 12 w 248"/>
                <a:gd name="T17" fmla="*/ 0 h 341"/>
                <a:gd name="T18" fmla="*/ 129 w 248"/>
                <a:gd name="T19" fmla="*/ 0 h 341"/>
                <a:gd name="T20" fmla="*/ 248 w 248"/>
                <a:gd name="T21" fmla="*/ 117 h 341"/>
                <a:gd name="T22" fmla="*/ 170 w 248"/>
                <a:gd name="T23" fmla="*/ 117 h 341"/>
                <a:gd name="T24" fmla="*/ 129 w 248"/>
                <a:gd name="T25" fmla="*/ 73 h 341"/>
                <a:gd name="T26" fmla="*/ 78 w 248"/>
                <a:gd name="T27" fmla="*/ 73 h 341"/>
                <a:gd name="T28" fmla="*/ 78 w 248"/>
                <a:gd name="T29" fmla="*/ 161 h 341"/>
                <a:gd name="T30" fmla="*/ 129 w 248"/>
                <a:gd name="T31" fmla="*/ 161 h 341"/>
                <a:gd name="T32" fmla="*/ 170 w 248"/>
                <a:gd name="T33" fmla="*/ 117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248" h="341">
                  <a:moveTo>
                    <a:pt x="248" y="117"/>
                  </a:moveTo>
                  <a:cubicBezTo>
                    <a:pt x="248" y="182"/>
                    <a:pt x="196" y="234"/>
                    <a:pt x="129" y="234"/>
                  </a:cubicBezTo>
                  <a:cubicBezTo>
                    <a:pt x="78" y="234"/>
                    <a:pt x="78" y="234"/>
                    <a:pt x="78" y="234"/>
                  </a:cubicBezTo>
                  <a:cubicBezTo>
                    <a:pt x="78" y="329"/>
                    <a:pt x="78" y="329"/>
                    <a:pt x="78" y="329"/>
                  </a:cubicBezTo>
                  <a:cubicBezTo>
                    <a:pt x="78" y="336"/>
                    <a:pt x="73" y="341"/>
                    <a:pt x="65" y="341"/>
                  </a:cubicBezTo>
                  <a:cubicBezTo>
                    <a:pt x="12" y="341"/>
                    <a:pt x="12" y="341"/>
                    <a:pt x="12" y="341"/>
                  </a:cubicBezTo>
                  <a:cubicBezTo>
                    <a:pt x="4" y="341"/>
                    <a:pt x="0" y="336"/>
                    <a:pt x="0" y="329"/>
                  </a:cubicBezTo>
                  <a:cubicBezTo>
                    <a:pt x="0" y="13"/>
                    <a:pt x="0" y="13"/>
                    <a:pt x="0" y="13"/>
                  </a:cubicBezTo>
                  <a:cubicBezTo>
                    <a:pt x="0" y="5"/>
                    <a:pt x="4" y="0"/>
                    <a:pt x="12" y="0"/>
                  </a:cubicBezTo>
                  <a:cubicBezTo>
                    <a:pt x="129" y="0"/>
                    <a:pt x="129" y="0"/>
                    <a:pt x="129" y="0"/>
                  </a:cubicBezTo>
                  <a:cubicBezTo>
                    <a:pt x="196" y="0"/>
                    <a:pt x="248" y="52"/>
                    <a:pt x="248" y="117"/>
                  </a:cubicBezTo>
                  <a:close/>
                  <a:moveTo>
                    <a:pt x="170" y="117"/>
                  </a:moveTo>
                  <a:cubicBezTo>
                    <a:pt x="170" y="92"/>
                    <a:pt x="153" y="73"/>
                    <a:pt x="129" y="73"/>
                  </a:cubicBezTo>
                  <a:cubicBezTo>
                    <a:pt x="78" y="73"/>
                    <a:pt x="78" y="73"/>
                    <a:pt x="78" y="73"/>
                  </a:cubicBezTo>
                  <a:cubicBezTo>
                    <a:pt x="78" y="161"/>
                    <a:pt x="78" y="161"/>
                    <a:pt x="78" y="161"/>
                  </a:cubicBezTo>
                  <a:cubicBezTo>
                    <a:pt x="129" y="161"/>
                    <a:pt x="129" y="161"/>
                    <a:pt x="129" y="161"/>
                  </a:cubicBezTo>
                  <a:cubicBezTo>
                    <a:pt x="153" y="161"/>
                    <a:pt x="170" y="142"/>
                    <a:pt x="170" y="1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0" name="Freeform 17"/>
            <p:cNvSpPr>
              <a:spLocks/>
            </p:cNvSpPr>
            <p:nvPr userDrawn="1"/>
          </p:nvSpPr>
          <p:spPr bwMode="auto">
            <a:xfrm>
              <a:off x="3693" y="1450"/>
              <a:ext cx="484" cy="805"/>
            </a:xfrm>
            <a:custGeom>
              <a:avLst/>
              <a:gdLst>
                <a:gd name="T0" fmla="*/ 205 w 205"/>
                <a:gd name="T1" fmla="*/ 278 h 341"/>
                <a:gd name="T2" fmla="*/ 205 w 205"/>
                <a:gd name="T3" fmla="*/ 329 h 341"/>
                <a:gd name="T4" fmla="*/ 192 w 205"/>
                <a:gd name="T5" fmla="*/ 341 h 341"/>
                <a:gd name="T6" fmla="*/ 12 w 205"/>
                <a:gd name="T7" fmla="*/ 341 h 341"/>
                <a:gd name="T8" fmla="*/ 0 w 205"/>
                <a:gd name="T9" fmla="*/ 329 h 341"/>
                <a:gd name="T10" fmla="*/ 0 w 205"/>
                <a:gd name="T11" fmla="*/ 13 h 341"/>
                <a:gd name="T12" fmla="*/ 12 w 205"/>
                <a:gd name="T13" fmla="*/ 0 h 341"/>
                <a:gd name="T14" fmla="*/ 190 w 205"/>
                <a:gd name="T15" fmla="*/ 0 h 341"/>
                <a:gd name="T16" fmla="*/ 202 w 205"/>
                <a:gd name="T17" fmla="*/ 13 h 341"/>
                <a:gd name="T18" fmla="*/ 202 w 205"/>
                <a:gd name="T19" fmla="*/ 63 h 341"/>
                <a:gd name="T20" fmla="*/ 190 w 205"/>
                <a:gd name="T21" fmla="*/ 75 h 341"/>
                <a:gd name="T22" fmla="*/ 78 w 205"/>
                <a:gd name="T23" fmla="*/ 75 h 341"/>
                <a:gd name="T24" fmla="*/ 78 w 205"/>
                <a:gd name="T25" fmla="*/ 132 h 341"/>
                <a:gd name="T26" fmla="*/ 178 w 205"/>
                <a:gd name="T27" fmla="*/ 132 h 341"/>
                <a:gd name="T28" fmla="*/ 190 w 205"/>
                <a:gd name="T29" fmla="*/ 144 h 341"/>
                <a:gd name="T30" fmla="*/ 190 w 205"/>
                <a:gd name="T31" fmla="*/ 193 h 341"/>
                <a:gd name="T32" fmla="*/ 178 w 205"/>
                <a:gd name="T33" fmla="*/ 205 h 341"/>
                <a:gd name="T34" fmla="*/ 78 w 205"/>
                <a:gd name="T35" fmla="*/ 205 h 341"/>
                <a:gd name="T36" fmla="*/ 78 w 205"/>
                <a:gd name="T37" fmla="*/ 266 h 341"/>
                <a:gd name="T38" fmla="*/ 192 w 205"/>
                <a:gd name="T39" fmla="*/ 266 h 341"/>
                <a:gd name="T40" fmla="*/ 205 w 205"/>
                <a:gd name="T41" fmla="*/ 278 h 3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05" h="341">
                  <a:moveTo>
                    <a:pt x="205" y="278"/>
                  </a:moveTo>
                  <a:cubicBezTo>
                    <a:pt x="205" y="329"/>
                    <a:pt x="205" y="329"/>
                    <a:pt x="205" y="329"/>
                  </a:cubicBezTo>
                  <a:cubicBezTo>
                    <a:pt x="205" y="336"/>
                    <a:pt x="200" y="341"/>
                    <a:pt x="192" y="341"/>
                  </a:cubicBezTo>
                  <a:cubicBezTo>
                    <a:pt x="12" y="341"/>
                    <a:pt x="12" y="341"/>
                    <a:pt x="12" y="341"/>
                  </a:cubicBezTo>
                  <a:cubicBezTo>
                    <a:pt x="5" y="341"/>
                    <a:pt x="0" y="336"/>
                    <a:pt x="0" y="329"/>
                  </a:cubicBezTo>
                  <a:cubicBezTo>
                    <a:pt x="0" y="13"/>
                    <a:pt x="0" y="13"/>
                    <a:pt x="0" y="13"/>
                  </a:cubicBezTo>
                  <a:cubicBezTo>
                    <a:pt x="0" y="5"/>
                    <a:pt x="5" y="0"/>
                    <a:pt x="12" y="0"/>
                  </a:cubicBezTo>
                  <a:cubicBezTo>
                    <a:pt x="190" y="0"/>
                    <a:pt x="190" y="0"/>
                    <a:pt x="190" y="0"/>
                  </a:cubicBezTo>
                  <a:cubicBezTo>
                    <a:pt x="198" y="0"/>
                    <a:pt x="202" y="5"/>
                    <a:pt x="202" y="13"/>
                  </a:cubicBezTo>
                  <a:cubicBezTo>
                    <a:pt x="202" y="63"/>
                    <a:pt x="202" y="63"/>
                    <a:pt x="202" y="63"/>
                  </a:cubicBezTo>
                  <a:cubicBezTo>
                    <a:pt x="202" y="71"/>
                    <a:pt x="198" y="75"/>
                    <a:pt x="190" y="75"/>
                  </a:cubicBezTo>
                  <a:cubicBezTo>
                    <a:pt x="78" y="75"/>
                    <a:pt x="78" y="75"/>
                    <a:pt x="78" y="75"/>
                  </a:cubicBezTo>
                  <a:cubicBezTo>
                    <a:pt x="78" y="132"/>
                    <a:pt x="78" y="132"/>
                    <a:pt x="78" y="132"/>
                  </a:cubicBezTo>
                  <a:cubicBezTo>
                    <a:pt x="178" y="132"/>
                    <a:pt x="178" y="132"/>
                    <a:pt x="178" y="132"/>
                  </a:cubicBezTo>
                  <a:cubicBezTo>
                    <a:pt x="186" y="132"/>
                    <a:pt x="190" y="137"/>
                    <a:pt x="190" y="144"/>
                  </a:cubicBezTo>
                  <a:cubicBezTo>
                    <a:pt x="190" y="193"/>
                    <a:pt x="190" y="193"/>
                    <a:pt x="190" y="193"/>
                  </a:cubicBezTo>
                  <a:cubicBezTo>
                    <a:pt x="190" y="201"/>
                    <a:pt x="186" y="205"/>
                    <a:pt x="178" y="205"/>
                  </a:cubicBezTo>
                  <a:cubicBezTo>
                    <a:pt x="78" y="205"/>
                    <a:pt x="78" y="205"/>
                    <a:pt x="78" y="205"/>
                  </a:cubicBezTo>
                  <a:cubicBezTo>
                    <a:pt x="78" y="266"/>
                    <a:pt x="78" y="266"/>
                    <a:pt x="78" y="266"/>
                  </a:cubicBezTo>
                  <a:cubicBezTo>
                    <a:pt x="192" y="266"/>
                    <a:pt x="192" y="266"/>
                    <a:pt x="192" y="266"/>
                  </a:cubicBezTo>
                  <a:cubicBezTo>
                    <a:pt x="200" y="266"/>
                    <a:pt x="205" y="270"/>
                    <a:pt x="205" y="27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1" name="Freeform 18"/>
            <p:cNvSpPr>
              <a:spLocks noEditPoints="1"/>
            </p:cNvSpPr>
            <p:nvPr userDrawn="1"/>
          </p:nvSpPr>
          <p:spPr bwMode="auto">
            <a:xfrm>
              <a:off x="2146" y="1436"/>
              <a:ext cx="836" cy="836"/>
            </a:xfrm>
            <a:custGeom>
              <a:avLst/>
              <a:gdLst>
                <a:gd name="T0" fmla="*/ 0 w 354"/>
                <a:gd name="T1" fmla="*/ 177 h 354"/>
                <a:gd name="T2" fmla="*/ 354 w 354"/>
                <a:gd name="T3" fmla="*/ 177 h 354"/>
                <a:gd name="T4" fmla="*/ 153 w 354"/>
                <a:gd name="T5" fmla="*/ 127 h 354"/>
                <a:gd name="T6" fmla="*/ 141 w 354"/>
                <a:gd name="T7" fmla="*/ 161 h 354"/>
                <a:gd name="T8" fmla="*/ 131 w 354"/>
                <a:gd name="T9" fmla="*/ 216 h 354"/>
                <a:gd name="T10" fmla="*/ 122 w 354"/>
                <a:gd name="T11" fmla="*/ 150 h 354"/>
                <a:gd name="T12" fmla="*/ 118 w 354"/>
                <a:gd name="T13" fmla="*/ 150 h 354"/>
                <a:gd name="T14" fmla="*/ 109 w 354"/>
                <a:gd name="T15" fmla="*/ 232 h 354"/>
                <a:gd name="T16" fmla="*/ 99 w 354"/>
                <a:gd name="T17" fmla="*/ 161 h 354"/>
                <a:gd name="T18" fmla="*/ 97 w 354"/>
                <a:gd name="T19" fmla="*/ 148 h 354"/>
                <a:gd name="T20" fmla="*/ 96 w 354"/>
                <a:gd name="T21" fmla="*/ 161 h 354"/>
                <a:gd name="T22" fmla="*/ 86 w 354"/>
                <a:gd name="T23" fmla="*/ 224 h 354"/>
                <a:gd name="T24" fmla="*/ 76 w 354"/>
                <a:gd name="T25" fmla="*/ 150 h 354"/>
                <a:gd name="T26" fmla="*/ 73 w 354"/>
                <a:gd name="T27" fmla="*/ 150 h 354"/>
                <a:gd name="T28" fmla="*/ 63 w 354"/>
                <a:gd name="T29" fmla="*/ 203 h 354"/>
                <a:gd name="T30" fmla="*/ 54 w 354"/>
                <a:gd name="T31" fmla="*/ 161 h 354"/>
                <a:gd name="T32" fmla="*/ 54 w 354"/>
                <a:gd name="T33" fmla="*/ 126 h 354"/>
                <a:gd name="T34" fmla="*/ 121 w 354"/>
                <a:gd name="T35" fmla="*/ 62 h 354"/>
                <a:gd name="T36" fmla="*/ 189 w 354"/>
                <a:gd name="T37" fmla="*/ 139 h 354"/>
                <a:gd name="T38" fmla="*/ 177 w 354"/>
                <a:gd name="T39" fmla="*/ 170 h 354"/>
                <a:gd name="T40" fmla="*/ 165 w 354"/>
                <a:gd name="T41" fmla="*/ 139 h 354"/>
                <a:gd name="T42" fmla="*/ 300 w 354"/>
                <a:gd name="T43" fmla="*/ 192 h 354"/>
                <a:gd name="T44" fmla="*/ 300 w 354"/>
                <a:gd name="T45" fmla="*/ 227 h 354"/>
                <a:gd name="T46" fmla="*/ 232 w 354"/>
                <a:gd name="T47" fmla="*/ 292 h 354"/>
                <a:gd name="T48" fmla="*/ 165 w 354"/>
                <a:gd name="T49" fmla="*/ 214 h 354"/>
                <a:gd name="T50" fmla="*/ 177 w 354"/>
                <a:gd name="T51" fmla="*/ 183 h 354"/>
                <a:gd name="T52" fmla="*/ 189 w 354"/>
                <a:gd name="T53" fmla="*/ 214 h 354"/>
                <a:gd name="T54" fmla="*/ 212 w 354"/>
                <a:gd name="T55" fmla="*/ 214 h 354"/>
                <a:gd name="T56" fmla="*/ 212 w 354"/>
                <a:gd name="T57" fmla="*/ 147 h 354"/>
                <a:gd name="T58" fmla="*/ 232 w 354"/>
                <a:gd name="T59" fmla="*/ 147 h 354"/>
                <a:gd name="T60" fmla="*/ 233 w 354"/>
                <a:gd name="T61" fmla="*/ 205 h 354"/>
                <a:gd name="T62" fmla="*/ 235 w 354"/>
                <a:gd name="T63" fmla="*/ 131 h 354"/>
                <a:gd name="T64" fmla="*/ 254 w 354"/>
                <a:gd name="T65" fmla="*/ 131 h 354"/>
                <a:gd name="T66" fmla="*/ 254 w 354"/>
                <a:gd name="T67" fmla="*/ 204 h 354"/>
                <a:gd name="T68" fmla="*/ 258 w 354"/>
                <a:gd name="T69" fmla="*/ 204 h 354"/>
                <a:gd name="T70" fmla="*/ 258 w 354"/>
                <a:gd name="T71" fmla="*/ 139 h 354"/>
                <a:gd name="T72" fmla="*/ 277 w 354"/>
                <a:gd name="T73" fmla="*/ 139 h 354"/>
                <a:gd name="T74" fmla="*/ 279 w 354"/>
                <a:gd name="T75" fmla="*/ 205 h 354"/>
                <a:gd name="T76" fmla="*/ 281 w 354"/>
                <a:gd name="T77" fmla="*/ 160 h 354"/>
                <a:gd name="T78" fmla="*/ 300 w 354"/>
                <a:gd name="T79" fmla="*/ 160 h 3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354" h="354">
                  <a:moveTo>
                    <a:pt x="177" y="0"/>
                  </a:moveTo>
                  <a:cubicBezTo>
                    <a:pt x="79" y="0"/>
                    <a:pt x="0" y="79"/>
                    <a:pt x="0" y="177"/>
                  </a:cubicBezTo>
                  <a:cubicBezTo>
                    <a:pt x="0" y="274"/>
                    <a:pt x="79" y="354"/>
                    <a:pt x="177" y="354"/>
                  </a:cubicBezTo>
                  <a:cubicBezTo>
                    <a:pt x="275" y="354"/>
                    <a:pt x="354" y="274"/>
                    <a:pt x="354" y="177"/>
                  </a:cubicBezTo>
                  <a:cubicBezTo>
                    <a:pt x="354" y="79"/>
                    <a:pt x="275" y="0"/>
                    <a:pt x="177" y="0"/>
                  </a:cubicBezTo>
                  <a:close/>
                  <a:moveTo>
                    <a:pt x="153" y="127"/>
                  </a:moveTo>
                  <a:cubicBezTo>
                    <a:pt x="146" y="127"/>
                    <a:pt x="141" y="132"/>
                    <a:pt x="141" y="139"/>
                  </a:cubicBezTo>
                  <a:cubicBezTo>
                    <a:pt x="141" y="161"/>
                    <a:pt x="141" y="161"/>
                    <a:pt x="141" y="161"/>
                  </a:cubicBezTo>
                  <a:cubicBezTo>
                    <a:pt x="141" y="206"/>
                    <a:pt x="141" y="206"/>
                    <a:pt x="141" y="206"/>
                  </a:cubicBezTo>
                  <a:cubicBezTo>
                    <a:pt x="141" y="212"/>
                    <a:pt x="137" y="216"/>
                    <a:pt x="131" y="216"/>
                  </a:cubicBezTo>
                  <a:cubicBezTo>
                    <a:pt x="126" y="216"/>
                    <a:pt x="122" y="212"/>
                    <a:pt x="122" y="206"/>
                  </a:cubicBezTo>
                  <a:cubicBezTo>
                    <a:pt x="122" y="150"/>
                    <a:pt x="122" y="150"/>
                    <a:pt x="122" y="150"/>
                  </a:cubicBezTo>
                  <a:cubicBezTo>
                    <a:pt x="122" y="149"/>
                    <a:pt x="121" y="148"/>
                    <a:pt x="120" y="148"/>
                  </a:cubicBezTo>
                  <a:cubicBezTo>
                    <a:pt x="119" y="148"/>
                    <a:pt x="118" y="149"/>
                    <a:pt x="118" y="150"/>
                  </a:cubicBezTo>
                  <a:cubicBezTo>
                    <a:pt x="118" y="222"/>
                    <a:pt x="118" y="222"/>
                    <a:pt x="118" y="222"/>
                  </a:cubicBezTo>
                  <a:cubicBezTo>
                    <a:pt x="118" y="227"/>
                    <a:pt x="114" y="232"/>
                    <a:pt x="109" y="232"/>
                  </a:cubicBezTo>
                  <a:cubicBezTo>
                    <a:pt x="103" y="232"/>
                    <a:pt x="99" y="227"/>
                    <a:pt x="99" y="222"/>
                  </a:cubicBezTo>
                  <a:cubicBezTo>
                    <a:pt x="99" y="161"/>
                    <a:pt x="99" y="161"/>
                    <a:pt x="99" y="161"/>
                  </a:cubicBezTo>
                  <a:cubicBezTo>
                    <a:pt x="99" y="150"/>
                    <a:pt x="99" y="150"/>
                    <a:pt x="99" y="150"/>
                  </a:cubicBezTo>
                  <a:cubicBezTo>
                    <a:pt x="99" y="149"/>
                    <a:pt x="98" y="148"/>
                    <a:pt x="97" y="148"/>
                  </a:cubicBezTo>
                  <a:cubicBezTo>
                    <a:pt x="97" y="148"/>
                    <a:pt x="96" y="149"/>
                    <a:pt x="96" y="150"/>
                  </a:cubicBezTo>
                  <a:cubicBezTo>
                    <a:pt x="96" y="161"/>
                    <a:pt x="96" y="161"/>
                    <a:pt x="96" y="161"/>
                  </a:cubicBezTo>
                  <a:cubicBezTo>
                    <a:pt x="96" y="214"/>
                    <a:pt x="96" y="214"/>
                    <a:pt x="96" y="214"/>
                  </a:cubicBezTo>
                  <a:cubicBezTo>
                    <a:pt x="96" y="220"/>
                    <a:pt x="92" y="224"/>
                    <a:pt x="86" y="224"/>
                  </a:cubicBezTo>
                  <a:cubicBezTo>
                    <a:pt x="81" y="224"/>
                    <a:pt x="76" y="220"/>
                    <a:pt x="76" y="214"/>
                  </a:cubicBezTo>
                  <a:cubicBezTo>
                    <a:pt x="76" y="150"/>
                    <a:pt x="76" y="150"/>
                    <a:pt x="76" y="150"/>
                  </a:cubicBezTo>
                  <a:cubicBezTo>
                    <a:pt x="76" y="149"/>
                    <a:pt x="76" y="148"/>
                    <a:pt x="75" y="148"/>
                  </a:cubicBezTo>
                  <a:cubicBezTo>
                    <a:pt x="74" y="148"/>
                    <a:pt x="73" y="149"/>
                    <a:pt x="73" y="150"/>
                  </a:cubicBezTo>
                  <a:cubicBezTo>
                    <a:pt x="73" y="193"/>
                    <a:pt x="73" y="193"/>
                    <a:pt x="73" y="193"/>
                  </a:cubicBezTo>
                  <a:cubicBezTo>
                    <a:pt x="73" y="198"/>
                    <a:pt x="69" y="203"/>
                    <a:pt x="63" y="203"/>
                  </a:cubicBezTo>
                  <a:cubicBezTo>
                    <a:pt x="58" y="203"/>
                    <a:pt x="54" y="198"/>
                    <a:pt x="54" y="193"/>
                  </a:cubicBezTo>
                  <a:cubicBezTo>
                    <a:pt x="54" y="161"/>
                    <a:pt x="54" y="161"/>
                    <a:pt x="54" y="161"/>
                  </a:cubicBezTo>
                  <a:cubicBezTo>
                    <a:pt x="54" y="127"/>
                    <a:pt x="54" y="127"/>
                    <a:pt x="54" y="127"/>
                  </a:cubicBezTo>
                  <a:cubicBezTo>
                    <a:pt x="54" y="126"/>
                    <a:pt x="54" y="126"/>
                    <a:pt x="54" y="126"/>
                  </a:cubicBezTo>
                  <a:cubicBezTo>
                    <a:pt x="54" y="126"/>
                    <a:pt x="54" y="126"/>
                    <a:pt x="54" y="126"/>
                  </a:cubicBezTo>
                  <a:cubicBezTo>
                    <a:pt x="54" y="63"/>
                    <a:pt x="104" y="62"/>
                    <a:pt x="121" y="62"/>
                  </a:cubicBezTo>
                  <a:cubicBezTo>
                    <a:pt x="138" y="62"/>
                    <a:pt x="188" y="64"/>
                    <a:pt x="189" y="139"/>
                  </a:cubicBezTo>
                  <a:cubicBezTo>
                    <a:pt x="189" y="139"/>
                    <a:pt x="189" y="139"/>
                    <a:pt x="189" y="139"/>
                  </a:cubicBezTo>
                  <a:cubicBezTo>
                    <a:pt x="189" y="158"/>
                    <a:pt x="189" y="158"/>
                    <a:pt x="189" y="158"/>
                  </a:cubicBezTo>
                  <a:cubicBezTo>
                    <a:pt x="189" y="165"/>
                    <a:pt x="184" y="170"/>
                    <a:pt x="177" y="170"/>
                  </a:cubicBezTo>
                  <a:cubicBezTo>
                    <a:pt x="170" y="170"/>
                    <a:pt x="165" y="165"/>
                    <a:pt x="165" y="158"/>
                  </a:cubicBezTo>
                  <a:cubicBezTo>
                    <a:pt x="165" y="139"/>
                    <a:pt x="165" y="139"/>
                    <a:pt x="165" y="139"/>
                  </a:cubicBezTo>
                  <a:cubicBezTo>
                    <a:pt x="165" y="132"/>
                    <a:pt x="160" y="127"/>
                    <a:pt x="153" y="127"/>
                  </a:cubicBezTo>
                  <a:close/>
                  <a:moveTo>
                    <a:pt x="300" y="192"/>
                  </a:moveTo>
                  <a:cubicBezTo>
                    <a:pt x="300" y="226"/>
                    <a:pt x="300" y="226"/>
                    <a:pt x="300" y="226"/>
                  </a:cubicBezTo>
                  <a:cubicBezTo>
                    <a:pt x="300" y="227"/>
                    <a:pt x="300" y="227"/>
                    <a:pt x="300" y="227"/>
                  </a:cubicBezTo>
                  <a:cubicBezTo>
                    <a:pt x="300" y="227"/>
                    <a:pt x="300" y="227"/>
                    <a:pt x="300" y="227"/>
                  </a:cubicBezTo>
                  <a:cubicBezTo>
                    <a:pt x="299" y="290"/>
                    <a:pt x="250" y="292"/>
                    <a:pt x="232" y="292"/>
                  </a:cubicBezTo>
                  <a:cubicBezTo>
                    <a:pt x="215" y="292"/>
                    <a:pt x="166" y="289"/>
                    <a:pt x="165" y="214"/>
                  </a:cubicBezTo>
                  <a:cubicBezTo>
                    <a:pt x="165" y="214"/>
                    <a:pt x="165" y="214"/>
                    <a:pt x="165" y="214"/>
                  </a:cubicBezTo>
                  <a:cubicBezTo>
                    <a:pt x="165" y="195"/>
                    <a:pt x="165" y="195"/>
                    <a:pt x="165" y="195"/>
                  </a:cubicBezTo>
                  <a:cubicBezTo>
                    <a:pt x="165" y="188"/>
                    <a:pt x="170" y="183"/>
                    <a:pt x="177" y="183"/>
                  </a:cubicBezTo>
                  <a:cubicBezTo>
                    <a:pt x="184" y="183"/>
                    <a:pt x="189" y="188"/>
                    <a:pt x="189" y="195"/>
                  </a:cubicBezTo>
                  <a:cubicBezTo>
                    <a:pt x="189" y="214"/>
                    <a:pt x="189" y="214"/>
                    <a:pt x="189" y="214"/>
                  </a:cubicBezTo>
                  <a:cubicBezTo>
                    <a:pt x="189" y="221"/>
                    <a:pt x="194" y="226"/>
                    <a:pt x="201" y="226"/>
                  </a:cubicBezTo>
                  <a:cubicBezTo>
                    <a:pt x="207" y="226"/>
                    <a:pt x="212" y="221"/>
                    <a:pt x="212" y="214"/>
                  </a:cubicBezTo>
                  <a:cubicBezTo>
                    <a:pt x="212" y="192"/>
                    <a:pt x="212" y="192"/>
                    <a:pt x="212" y="192"/>
                  </a:cubicBezTo>
                  <a:cubicBezTo>
                    <a:pt x="212" y="147"/>
                    <a:pt x="212" y="147"/>
                    <a:pt x="212" y="147"/>
                  </a:cubicBezTo>
                  <a:cubicBezTo>
                    <a:pt x="212" y="142"/>
                    <a:pt x="217" y="137"/>
                    <a:pt x="222" y="137"/>
                  </a:cubicBezTo>
                  <a:cubicBezTo>
                    <a:pt x="228" y="137"/>
                    <a:pt x="232" y="142"/>
                    <a:pt x="232" y="147"/>
                  </a:cubicBezTo>
                  <a:cubicBezTo>
                    <a:pt x="232" y="204"/>
                    <a:pt x="232" y="204"/>
                    <a:pt x="232" y="204"/>
                  </a:cubicBezTo>
                  <a:cubicBezTo>
                    <a:pt x="232" y="205"/>
                    <a:pt x="233" y="205"/>
                    <a:pt x="233" y="205"/>
                  </a:cubicBezTo>
                  <a:cubicBezTo>
                    <a:pt x="234" y="205"/>
                    <a:pt x="235" y="205"/>
                    <a:pt x="235" y="204"/>
                  </a:cubicBezTo>
                  <a:cubicBezTo>
                    <a:pt x="235" y="131"/>
                    <a:pt x="235" y="131"/>
                    <a:pt x="235" y="131"/>
                  </a:cubicBezTo>
                  <a:cubicBezTo>
                    <a:pt x="235" y="126"/>
                    <a:pt x="239" y="122"/>
                    <a:pt x="245" y="122"/>
                  </a:cubicBezTo>
                  <a:cubicBezTo>
                    <a:pt x="250" y="122"/>
                    <a:pt x="254" y="126"/>
                    <a:pt x="254" y="131"/>
                  </a:cubicBezTo>
                  <a:cubicBezTo>
                    <a:pt x="254" y="192"/>
                    <a:pt x="254" y="192"/>
                    <a:pt x="254" y="192"/>
                  </a:cubicBezTo>
                  <a:cubicBezTo>
                    <a:pt x="254" y="204"/>
                    <a:pt x="254" y="204"/>
                    <a:pt x="254" y="204"/>
                  </a:cubicBezTo>
                  <a:cubicBezTo>
                    <a:pt x="254" y="205"/>
                    <a:pt x="255" y="205"/>
                    <a:pt x="256" y="205"/>
                  </a:cubicBezTo>
                  <a:cubicBezTo>
                    <a:pt x="257" y="205"/>
                    <a:pt x="258" y="205"/>
                    <a:pt x="258" y="204"/>
                  </a:cubicBezTo>
                  <a:cubicBezTo>
                    <a:pt x="258" y="192"/>
                    <a:pt x="258" y="192"/>
                    <a:pt x="258" y="192"/>
                  </a:cubicBezTo>
                  <a:cubicBezTo>
                    <a:pt x="258" y="139"/>
                    <a:pt x="258" y="139"/>
                    <a:pt x="258" y="139"/>
                  </a:cubicBezTo>
                  <a:cubicBezTo>
                    <a:pt x="258" y="134"/>
                    <a:pt x="262" y="130"/>
                    <a:pt x="268" y="130"/>
                  </a:cubicBezTo>
                  <a:cubicBezTo>
                    <a:pt x="273" y="130"/>
                    <a:pt x="277" y="134"/>
                    <a:pt x="277" y="139"/>
                  </a:cubicBezTo>
                  <a:cubicBezTo>
                    <a:pt x="277" y="204"/>
                    <a:pt x="277" y="204"/>
                    <a:pt x="277" y="204"/>
                  </a:cubicBezTo>
                  <a:cubicBezTo>
                    <a:pt x="277" y="205"/>
                    <a:pt x="278" y="205"/>
                    <a:pt x="279" y="205"/>
                  </a:cubicBezTo>
                  <a:cubicBezTo>
                    <a:pt x="280" y="205"/>
                    <a:pt x="281" y="205"/>
                    <a:pt x="281" y="204"/>
                  </a:cubicBezTo>
                  <a:cubicBezTo>
                    <a:pt x="281" y="160"/>
                    <a:pt x="281" y="160"/>
                    <a:pt x="281" y="160"/>
                  </a:cubicBezTo>
                  <a:cubicBezTo>
                    <a:pt x="281" y="155"/>
                    <a:pt x="285" y="151"/>
                    <a:pt x="290" y="151"/>
                  </a:cubicBezTo>
                  <a:cubicBezTo>
                    <a:pt x="296" y="151"/>
                    <a:pt x="300" y="155"/>
                    <a:pt x="300" y="160"/>
                  </a:cubicBezTo>
                  <a:lnTo>
                    <a:pt x="300" y="1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2" name="Freeform 19"/>
            <p:cNvSpPr>
              <a:spLocks noEditPoints="1"/>
            </p:cNvSpPr>
            <p:nvPr userDrawn="1"/>
          </p:nvSpPr>
          <p:spPr bwMode="auto">
            <a:xfrm>
              <a:off x="4187" y="1450"/>
              <a:ext cx="90" cy="90"/>
            </a:xfrm>
            <a:custGeom>
              <a:avLst/>
              <a:gdLst>
                <a:gd name="T0" fmla="*/ 19 w 38"/>
                <a:gd name="T1" fmla="*/ 38 h 38"/>
                <a:gd name="T2" fmla="*/ 0 w 38"/>
                <a:gd name="T3" fmla="*/ 19 h 38"/>
                <a:gd name="T4" fmla="*/ 19 w 38"/>
                <a:gd name="T5" fmla="*/ 0 h 38"/>
                <a:gd name="T6" fmla="*/ 38 w 38"/>
                <a:gd name="T7" fmla="*/ 19 h 38"/>
                <a:gd name="T8" fmla="*/ 19 w 38"/>
                <a:gd name="T9" fmla="*/ 38 h 38"/>
                <a:gd name="T10" fmla="*/ 19 w 38"/>
                <a:gd name="T11" fmla="*/ 4 h 38"/>
                <a:gd name="T12" fmla="*/ 4 w 38"/>
                <a:gd name="T13" fmla="*/ 19 h 38"/>
                <a:gd name="T14" fmla="*/ 19 w 38"/>
                <a:gd name="T15" fmla="*/ 34 h 38"/>
                <a:gd name="T16" fmla="*/ 34 w 38"/>
                <a:gd name="T17" fmla="*/ 19 h 38"/>
                <a:gd name="T18" fmla="*/ 19 w 38"/>
                <a:gd name="T19" fmla="*/ 4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8" h="38">
                  <a:moveTo>
                    <a:pt x="19" y="38"/>
                  </a:moveTo>
                  <a:cubicBezTo>
                    <a:pt x="9" y="38"/>
                    <a:pt x="0" y="29"/>
                    <a:pt x="0" y="19"/>
                  </a:cubicBezTo>
                  <a:cubicBezTo>
                    <a:pt x="0" y="9"/>
                    <a:pt x="9" y="0"/>
                    <a:pt x="19" y="0"/>
                  </a:cubicBezTo>
                  <a:cubicBezTo>
                    <a:pt x="29" y="0"/>
                    <a:pt x="38" y="9"/>
                    <a:pt x="38" y="19"/>
                  </a:cubicBezTo>
                  <a:cubicBezTo>
                    <a:pt x="38" y="29"/>
                    <a:pt x="29" y="38"/>
                    <a:pt x="19" y="38"/>
                  </a:cubicBezTo>
                  <a:close/>
                  <a:moveTo>
                    <a:pt x="19" y="4"/>
                  </a:moveTo>
                  <a:cubicBezTo>
                    <a:pt x="11" y="4"/>
                    <a:pt x="4" y="11"/>
                    <a:pt x="4" y="19"/>
                  </a:cubicBezTo>
                  <a:cubicBezTo>
                    <a:pt x="4" y="27"/>
                    <a:pt x="11" y="34"/>
                    <a:pt x="19" y="34"/>
                  </a:cubicBezTo>
                  <a:cubicBezTo>
                    <a:pt x="27" y="34"/>
                    <a:pt x="34" y="27"/>
                    <a:pt x="34" y="19"/>
                  </a:cubicBezTo>
                  <a:cubicBezTo>
                    <a:pt x="34" y="11"/>
                    <a:pt x="27" y="4"/>
                    <a:pt x="19" y="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sp>
          <p:nvSpPr>
            <p:cNvPr id="23" name="Freeform 20"/>
            <p:cNvSpPr>
              <a:spLocks noEditPoints="1"/>
            </p:cNvSpPr>
            <p:nvPr userDrawn="1"/>
          </p:nvSpPr>
          <p:spPr bwMode="auto">
            <a:xfrm>
              <a:off x="4215" y="1474"/>
              <a:ext cx="40" cy="44"/>
            </a:xfrm>
            <a:custGeom>
              <a:avLst/>
              <a:gdLst>
                <a:gd name="T0" fmla="*/ 16 w 17"/>
                <a:gd name="T1" fmla="*/ 17 h 19"/>
                <a:gd name="T2" fmla="*/ 13 w 17"/>
                <a:gd name="T3" fmla="*/ 12 h 19"/>
                <a:gd name="T4" fmla="*/ 16 w 17"/>
                <a:gd name="T5" fmla="*/ 6 h 19"/>
                <a:gd name="T6" fmla="*/ 8 w 17"/>
                <a:gd name="T7" fmla="*/ 0 h 19"/>
                <a:gd name="T8" fmla="*/ 6 w 17"/>
                <a:gd name="T9" fmla="*/ 0 h 19"/>
                <a:gd name="T10" fmla="*/ 1 w 17"/>
                <a:gd name="T11" fmla="*/ 0 h 19"/>
                <a:gd name="T12" fmla="*/ 0 w 17"/>
                <a:gd name="T13" fmla="*/ 1 h 19"/>
                <a:gd name="T14" fmla="*/ 0 w 17"/>
                <a:gd name="T15" fmla="*/ 17 h 19"/>
                <a:gd name="T16" fmla="*/ 1 w 17"/>
                <a:gd name="T17" fmla="*/ 19 h 19"/>
                <a:gd name="T18" fmla="*/ 5 w 17"/>
                <a:gd name="T19" fmla="*/ 19 h 19"/>
                <a:gd name="T20" fmla="*/ 6 w 17"/>
                <a:gd name="T21" fmla="*/ 17 h 19"/>
                <a:gd name="T22" fmla="*/ 6 w 17"/>
                <a:gd name="T23" fmla="*/ 14 h 19"/>
                <a:gd name="T24" fmla="*/ 7 w 17"/>
                <a:gd name="T25" fmla="*/ 14 h 19"/>
                <a:gd name="T26" fmla="*/ 10 w 17"/>
                <a:gd name="T27" fmla="*/ 18 h 19"/>
                <a:gd name="T28" fmla="*/ 11 w 17"/>
                <a:gd name="T29" fmla="*/ 19 h 19"/>
                <a:gd name="T30" fmla="*/ 15 w 17"/>
                <a:gd name="T31" fmla="*/ 19 h 19"/>
                <a:gd name="T32" fmla="*/ 16 w 17"/>
                <a:gd name="T33" fmla="*/ 17 h 19"/>
                <a:gd name="T34" fmla="*/ 7 w 17"/>
                <a:gd name="T35" fmla="*/ 9 h 19"/>
                <a:gd name="T36" fmla="*/ 6 w 17"/>
                <a:gd name="T37" fmla="*/ 9 h 19"/>
                <a:gd name="T38" fmla="*/ 6 w 17"/>
                <a:gd name="T39" fmla="*/ 5 h 19"/>
                <a:gd name="T40" fmla="*/ 7 w 17"/>
                <a:gd name="T41" fmla="*/ 5 h 19"/>
                <a:gd name="T42" fmla="*/ 9 w 17"/>
                <a:gd name="T43" fmla="*/ 7 h 19"/>
                <a:gd name="T44" fmla="*/ 7 w 17"/>
                <a:gd name="T45" fmla="*/ 9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7" h="19">
                  <a:moveTo>
                    <a:pt x="16" y="17"/>
                  </a:moveTo>
                  <a:cubicBezTo>
                    <a:pt x="13" y="12"/>
                    <a:pt x="13" y="12"/>
                    <a:pt x="13" y="12"/>
                  </a:cubicBezTo>
                  <a:cubicBezTo>
                    <a:pt x="15" y="11"/>
                    <a:pt x="16" y="9"/>
                    <a:pt x="16" y="6"/>
                  </a:cubicBezTo>
                  <a:cubicBezTo>
                    <a:pt x="16" y="2"/>
                    <a:pt x="12" y="0"/>
                    <a:pt x="8" y="0"/>
                  </a:cubicBezTo>
                  <a:cubicBezTo>
                    <a:pt x="6" y="0"/>
                    <a:pt x="6" y="0"/>
                    <a:pt x="6" y="0"/>
                  </a:cubicBezTo>
                  <a:cubicBezTo>
                    <a:pt x="1" y="0"/>
                    <a:pt x="1" y="0"/>
                    <a:pt x="1" y="0"/>
                  </a:cubicBezTo>
                  <a:cubicBezTo>
                    <a:pt x="0" y="0"/>
                    <a:pt x="0" y="0"/>
                    <a:pt x="0" y="1"/>
                  </a:cubicBezTo>
                  <a:cubicBezTo>
                    <a:pt x="0" y="17"/>
                    <a:pt x="0" y="17"/>
                    <a:pt x="0" y="17"/>
                  </a:cubicBezTo>
                  <a:cubicBezTo>
                    <a:pt x="0" y="18"/>
                    <a:pt x="0" y="19"/>
                    <a:pt x="1" y="19"/>
                  </a:cubicBezTo>
                  <a:cubicBezTo>
                    <a:pt x="5" y="19"/>
                    <a:pt x="5" y="19"/>
                    <a:pt x="5" y="19"/>
                  </a:cubicBezTo>
                  <a:cubicBezTo>
                    <a:pt x="5" y="19"/>
                    <a:pt x="6" y="18"/>
                    <a:pt x="6" y="17"/>
                  </a:cubicBezTo>
                  <a:cubicBezTo>
                    <a:pt x="6" y="14"/>
                    <a:pt x="6" y="14"/>
                    <a:pt x="6" y="14"/>
                  </a:cubicBezTo>
                  <a:cubicBezTo>
                    <a:pt x="7" y="14"/>
                    <a:pt x="7" y="14"/>
                    <a:pt x="7" y="14"/>
                  </a:cubicBezTo>
                  <a:cubicBezTo>
                    <a:pt x="10" y="18"/>
                    <a:pt x="10" y="18"/>
                    <a:pt x="10" y="18"/>
                  </a:cubicBezTo>
                  <a:cubicBezTo>
                    <a:pt x="10" y="18"/>
                    <a:pt x="11" y="19"/>
                    <a:pt x="11" y="19"/>
                  </a:cubicBezTo>
                  <a:cubicBezTo>
                    <a:pt x="15" y="19"/>
                    <a:pt x="15" y="19"/>
                    <a:pt x="15" y="19"/>
                  </a:cubicBezTo>
                  <a:cubicBezTo>
                    <a:pt x="16" y="19"/>
                    <a:pt x="17" y="18"/>
                    <a:pt x="16" y="17"/>
                  </a:cubicBezTo>
                  <a:close/>
                  <a:moveTo>
                    <a:pt x="7" y="9"/>
                  </a:moveTo>
                  <a:cubicBezTo>
                    <a:pt x="6" y="9"/>
                    <a:pt x="6" y="9"/>
                    <a:pt x="6" y="9"/>
                  </a:cubicBezTo>
                  <a:cubicBezTo>
                    <a:pt x="6" y="5"/>
                    <a:pt x="6" y="5"/>
                    <a:pt x="6" y="5"/>
                  </a:cubicBezTo>
                  <a:cubicBezTo>
                    <a:pt x="7" y="5"/>
                    <a:pt x="7" y="5"/>
                    <a:pt x="7" y="5"/>
                  </a:cubicBezTo>
                  <a:cubicBezTo>
                    <a:pt x="8" y="5"/>
                    <a:pt x="9" y="6"/>
                    <a:pt x="9" y="7"/>
                  </a:cubicBezTo>
                  <a:cubicBezTo>
                    <a:pt x="9" y="8"/>
                    <a:pt x="8" y="9"/>
                    <a:pt x="7" y="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3200"/>
            </a:p>
          </p:txBody>
        </p:sp>
      </p:grpSp>
      <p:sp>
        <p:nvSpPr>
          <p:cNvPr id="2" name="Title 1"/>
          <p:cNvSpPr>
            <a:spLocks noGrp="1"/>
          </p:cNvSpPr>
          <p:nvPr>
            <p:ph type="ctrTitle" hasCustomPrompt="1"/>
          </p:nvPr>
        </p:nvSpPr>
        <p:spPr>
          <a:xfrm>
            <a:off x="421983" y="2638059"/>
            <a:ext cx="5799013" cy="630941"/>
          </a:xfrm>
        </p:spPr>
        <p:txBody>
          <a:bodyPr/>
          <a:lstStyle>
            <a:lvl1pPr algn="ctr">
              <a:lnSpc>
                <a:spcPct val="85000"/>
              </a:lnSpc>
              <a:defRPr sz="4800">
                <a:solidFill>
                  <a:schemeClr val="bg1"/>
                </a:solidFill>
                <a:latin typeface="+mn-lt"/>
              </a:defRPr>
            </a:lvl1pPr>
          </a:lstStyle>
          <a:p>
            <a:r>
              <a:rPr lang="en-US"/>
              <a:t>Cover Title</a:t>
            </a:r>
          </a:p>
        </p:txBody>
      </p:sp>
      <p:sp>
        <p:nvSpPr>
          <p:cNvPr id="3" name="Subtitle 2"/>
          <p:cNvSpPr>
            <a:spLocks noGrp="1"/>
          </p:cNvSpPr>
          <p:nvPr>
            <p:ph type="subTitle" idx="1" hasCustomPrompt="1"/>
          </p:nvPr>
        </p:nvSpPr>
        <p:spPr>
          <a:xfrm>
            <a:off x="615412" y="3579003"/>
            <a:ext cx="5421923" cy="369332"/>
          </a:xfrm>
          <a:prstGeom prst="rect">
            <a:avLst/>
          </a:prstGeom>
        </p:spPr>
        <p:txBody>
          <a:bodyPr/>
          <a:lstStyle>
            <a:lvl1pPr marL="0" indent="0" algn="ctr">
              <a:buNone/>
              <a:defRPr sz="1600" baseline="0">
                <a:solidFill>
                  <a:schemeClr val="bg1"/>
                </a:solidFill>
                <a:latin typeface="Museo Sans 900" pitchFamily="50" charset="0"/>
              </a:defRPr>
            </a:lvl1pPr>
            <a:lvl2pPr marL="609585" indent="0" algn="ctr">
              <a:buNone/>
              <a:defRPr>
                <a:solidFill>
                  <a:schemeClr val="tx1">
                    <a:tint val="75000"/>
                  </a:schemeClr>
                </a:solidFill>
              </a:defRPr>
            </a:lvl2pPr>
            <a:lvl3pPr marL="1219170" indent="0" algn="ctr">
              <a:buNone/>
              <a:defRPr>
                <a:solidFill>
                  <a:schemeClr val="tx1">
                    <a:tint val="75000"/>
                  </a:schemeClr>
                </a:solidFill>
              </a:defRPr>
            </a:lvl3pPr>
            <a:lvl4pPr marL="1828754" indent="0" algn="ctr">
              <a:buNone/>
              <a:defRPr>
                <a:solidFill>
                  <a:schemeClr val="tx1">
                    <a:tint val="75000"/>
                  </a:schemeClr>
                </a:solidFill>
              </a:defRPr>
            </a:lvl4pPr>
            <a:lvl5pPr marL="2438339" indent="0" algn="ctr">
              <a:buNone/>
              <a:defRPr>
                <a:solidFill>
                  <a:schemeClr val="tx1">
                    <a:tint val="75000"/>
                  </a:schemeClr>
                </a:solidFill>
              </a:defRPr>
            </a:lvl5pPr>
            <a:lvl6pPr marL="3047924" indent="0" algn="ctr">
              <a:buNone/>
              <a:defRPr>
                <a:solidFill>
                  <a:schemeClr val="tx1">
                    <a:tint val="75000"/>
                  </a:schemeClr>
                </a:solidFill>
              </a:defRPr>
            </a:lvl6pPr>
            <a:lvl7pPr marL="3657509" indent="0" algn="ctr">
              <a:buNone/>
              <a:defRPr>
                <a:solidFill>
                  <a:schemeClr val="tx1">
                    <a:tint val="75000"/>
                  </a:schemeClr>
                </a:solidFill>
              </a:defRPr>
            </a:lvl7pPr>
            <a:lvl8pPr marL="4267093" indent="0" algn="ctr">
              <a:buNone/>
              <a:defRPr>
                <a:solidFill>
                  <a:schemeClr val="tx1">
                    <a:tint val="75000"/>
                  </a:schemeClr>
                </a:solidFill>
              </a:defRPr>
            </a:lvl8pPr>
            <a:lvl9pPr marL="4876678" indent="0" algn="ctr">
              <a:buNone/>
              <a:defRPr>
                <a:solidFill>
                  <a:schemeClr val="tx1">
                    <a:tint val="75000"/>
                  </a:schemeClr>
                </a:solidFill>
              </a:defRPr>
            </a:lvl9pPr>
          </a:lstStyle>
          <a:p>
            <a:r>
              <a:rPr lang="en-US"/>
              <a:t>Cover subtitle</a:t>
            </a:r>
          </a:p>
        </p:txBody>
      </p:sp>
      <p:sp>
        <p:nvSpPr>
          <p:cNvPr id="6" name="Text Placeholder 5"/>
          <p:cNvSpPr>
            <a:spLocks noGrp="1"/>
          </p:cNvSpPr>
          <p:nvPr>
            <p:ph type="body" sz="quarter" idx="10" hasCustomPrompt="1"/>
          </p:nvPr>
        </p:nvSpPr>
        <p:spPr>
          <a:xfrm>
            <a:off x="6110737" y="310527"/>
            <a:ext cx="1485476" cy="1485476"/>
          </a:xfrm>
          <a:prstGeom prst="ellipse">
            <a:avLst/>
          </a:prstGeom>
          <a:noFill/>
          <a:ln w="28575">
            <a:solidFill>
              <a:schemeClr val="bg1"/>
            </a:solidFill>
          </a:ln>
        </p:spPr>
        <p:txBody>
          <a:bodyPr wrap="none" anchor="ctr">
            <a:noAutofit/>
          </a:bodyPr>
          <a:lstStyle>
            <a:lvl1pPr algn="ctr">
              <a:defRPr sz="1600">
                <a:solidFill>
                  <a:schemeClr val="bg1"/>
                </a:solidFill>
                <a:latin typeface="Museo Sans 500" pitchFamily="50" charset="0"/>
              </a:defRPr>
            </a:lvl1pPr>
          </a:lstStyle>
          <a:p>
            <a:pPr lvl="0"/>
            <a:r>
              <a:rPr lang="en-US"/>
              <a:t>M/D/YY</a:t>
            </a:r>
          </a:p>
        </p:txBody>
      </p:sp>
      <p:sp>
        <p:nvSpPr>
          <p:cNvPr id="25" name="Oval 24">
            <a:extLst>
              <a:ext uri="{FF2B5EF4-FFF2-40B4-BE49-F238E27FC236}">
                <a16:creationId xmlns:a16="http://schemas.microsoft.com/office/drawing/2014/main" id="{0AB419A0-8E0B-3946-81F3-361523E145E1}"/>
              </a:ext>
            </a:extLst>
          </p:cNvPr>
          <p:cNvSpPr/>
          <p:nvPr userDrawn="1"/>
        </p:nvSpPr>
        <p:spPr>
          <a:xfrm>
            <a:off x="421983" y="353790"/>
            <a:ext cx="6001325" cy="6001325"/>
          </a:xfrm>
          <a:prstGeom prst="ellipse">
            <a:avLst/>
          </a:prstGeom>
          <a:no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en-US" sz="3200"/>
          </a:p>
        </p:txBody>
      </p:sp>
    </p:spTree>
    <p:extLst>
      <p:ext uri="{BB962C8B-B14F-4D97-AF65-F5344CB8AC3E}">
        <p14:creationId xmlns:p14="http://schemas.microsoft.com/office/powerpoint/2010/main" val="132283525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image" Target="../media/image3.sv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image" Target="../media/image1.png"/><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image" Target="../media/image4.jpg"/><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19617" y="321882"/>
            <a:ext cx="10972800" cy="332399"/>
          </a:xfrm>
          <a:prstGeom prst="rect">
            <a:avLst/>
          </a:prstGeom>
        </p:spPr>
        <p:txBody>
          <a:bodyPr vert="horz" lIns="0" tIns="0" rIns="0" bIns="0" rtlCol="0" anchor="b">
            <a:noAutofit/>
          </a:bodyPr>
          <a:lstStyle/>
          <a:p>
            <a:r>
              <a:rPr lang="en-US"/>
              <a:t>Click to edit Master title style</a:t>
            </a:r>
          </a:p>
        </p:txBody>
      </p:sp>
      <p:sp>
        <p:nvSpPr>
          <p:cNvPr id="9" name="TextBox 8"/>
          <p:cNvSpPr txBox="1"/>
          <p:nvPr/>
        </p:nvSpPr>
        <p:spPr>
          <a:xfrm>
            <a:off x="11653793" y="257248"/>
            <a:ext cx="330539" cy="215444"/>
          </a:xfrm>
          <a:prstGeom prst="rect">
            <a:avLst/>
          </a:prstGeom>
          <a:noFill/>
        </p:spPr>
        <p:txBody>
          <a:bodyPr wrap="none" rtlCol="0" anchor="ctr">
            <a:spAutoFit/>
          </a:bodyPr>
          <a:lstStyle/>
          <a:p>
            <a:pPr algn="ctr"/>
            <a:fld id="{D58E1E02-A74E-4AAE-9247-A8B1DF751734}" type="slidenum">
              <a:rPr lang="en-US" sz="800" smtClean="0">
                <a:latin typeface="Museo Sans 700" pitchFamily="50" charset="0"/>
              </a:rPr>
              <a:t>‹#›</a:t>
            </a:fld>
            <a:endParaRPr lang="en-US" sz="800">
              <a:latin typeface="Museo Sans 700" pitchFamily="50" charset="0"/>
            </a:endParaRPr>
          </a:p>
        </p:txBody>
      </p:sp>
      <p:sp>
        <p:nvSpPr>
          <p:cNvPr id="6" name="Text Placeholder 5">
            <a:extLst>
              <a:ext uri="{FF2B5EF4-FFF2-40B4-BE49-F238E27FC236}">
                <a16:creationId xmlns:a16="http://schemas.microsoft.com/office/drawing/2014/main" id="{E38DEEF1-E5D0-4C81-8699-C37AA7A1BD35}"/>
              </a:ext>
            </a:extLst>
          </p:cNvPr>
          <p:cNvSpPr>
            <a:spLocks noGrp="1"/>
          </p:cNvSpPr>
          <p:nvPr>
            <p:ph type="body" idx="1"/>
          </p:nvPr>
        </p:nvSpPr>
        <p:spPr>
          <a:xfrm>
            <a:off x="319617" y="1731045"/>
            <a:ext cx="10972800" cy="4349749"/>
          </a:xfrm>
          <a:prstGeom prst="rect">
            <a:avLst/>
          </a:prstGeom>
        </p:spPr>
        <p:txBody>
          <a:bodyPr vert="horz" lIns="0" tIns="45720" rIns="0" bIns="45720" rtlCol="0">
            <a:no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22" name="Group 21">
            <a:extLst>
              <a:ext uri="{FF2B5EF4-FFF2-40B4-BE49-F238E27FC236}">
                <a16:creationId xmlns:a16="http://schemas.microsoft.com/office/drawing/2014/main" id="{37675AEC-2EE0-EB34-481C-EA4D2ACBD694}"/>
              </a:ext>
            </a:extLst>
          </p:cNvPr>
          <p:cNvGrpSpPr/>
          <p:nvPr userDrawn="1"/>
        </p:nvGrpSpPr>
        <p:grpSpPr>
          <a:xfrm>
            <a:off x="3814477" y="6212587"/>
            <a:ext cx="4563047" cy="447559"/>
            <a:chOff x="4359011" y="6212587"/>
            <a:chExt cx="4563047" cy="447559"/>
          </a:xfrm>
        </p:grpSpPr>
        <p:grpSp>
          <p:nvGrpSpPr>
            <p:cNvPr id="3" name="Group 2">
              <a:extLst>
                <a:ext uri="{FF2B5EF4-FFF2-40B4-BE49-F238E27FC236}">
                  <a16:creationId xmlns:a16="http://schemas.microsoft.com/office/drawing/2014/main" id="{C118F1B8-9BF9-FE64-E36F-29913ED903FC}"/>
                </a:ext>
              </a:extLst>
            </p:cNvPr>
            <p:cNvGrpSpPr/>
            <p:nvPr userDrawn="1"/>
          </p:nvGrpSpPr>
          <p:grpSpPr>
            <a:xfrm>
              <a:off x="4359011" y="6249191"/>
              <a:ext cx="3473978" cy="397262"/>
              <a:chOff x="2741129" y="5617869"/>
              <a:chExt cx="6444989" cy="737008"/>
            </a:xfrm>
          </p:grpSpPr>
          <p:pic>
            <p:nvPicPr>
              <p:cNvPr id="4" name="Picture 3">
                <a:extLst>
                  <a:ext uri="{FF2B5EF4-FFF2-40B4-BE49-F238E27FC236}">
                    <a16:creationId xmlns:a16="http://schemas.microsoft.com/office/drawing/2014/main" id="{0C97F71F-63D2-D008-5E74-146B09C03614}"/>
                  </a:ext>
                </a:extLst>
              </p:cNvPr>
              <p:cNvPicPr>
                <a:picLocks noChangeAspect="1"/>
              </p:cNvPicPr>
              <p:nvPr/>
            </p:nvPicPr>
            <p:blipFill>
              <a:blip r:embed="rId43"/>
              <a:stretch>
                <a:fillRect/>
              </a:stretch>
            </p:blipFill>
            <p:spPr>
              <a:xfrm>
                <a:off x="5734582" y="5617869"/>
                <a:ext cx="722835" cy="737008"/>
              </a:xfrm>
              <a:prstGeom prst="rect">
                <a:avLst/>
              </a:prstGeom>
            </p:spPr>
          </p:pic>
          <p:pic>
            <p:nvPicPr>
              <p:cNvPr id="5" name="Graphic 4">
                <a:extLst>
                  <a:ext uri="{FF2B5EF4-FFF2-40B4-BE49-F238E27FC236}">
                    <a16:creationId xmlns:a16="http://schemas.microsoft.com/office/drawing/2014/main" id="{F7A08203-AC5C-6C16-D33F-2AEFBF32855A}"/>
                  </a:ext>
                </a:extLst>
              </p:cNvPr>
              <p:cNvPicPr>
                <a:picLocks noChangeAspect="1"/>
              </p:cNvPicPr>
              <p:nvPr/>
            </p:nvPicPr>
            <p:blipFill>
              <a:blip r:embed="rId44">
                <a:extLst>
                  <a:ext uri="{96DAC541-7B7A-43D3-8B79-37D633B846F1}">
                    <asvg:svgBlip xmlns:asvg="http://schemas.microsoft.com/office/drawing/2016/SVG/main" r:embed="rId45"/>
                  </a:ext>
                </a:extLst>
              </a:blip>
              <a:stretch>
                <a:fillRect/>
              </a:stretch>
            </p:blipFill>
            <p:spPr>
              <a:xfrm>
                <a:off x="2741129" y="5746466"/>
                <a:ext cx="2019300" cy="558800"/>
              </a:xfrm>
              <a:prstGeom prst="rect">
                <a:avLst/>
              </a:prstGeom>
            </p:spPr>
          </p:pic>
          <p:grpSp>
            <p:nvGrpSpPr>
              <p:cNvPr id="7" name="Graphic 37">
                <a:extLst>
                  <a:ext uri="{FF2B5EF4-FFF2-40B4-BE49-F238E27FC236}">
                    <a16:creationId xmlns:a16="http://schemas.microsoft.com/office/drawing/2014/main" id="{73CB3BA9-DCBF-8A2E-8FCF-E54F02D270F4}"/>
                  </a:ext>
                </a:extLst>
              </p:cNvPr>
              <p:cNvGrpSpPr/>
              <p:nvPr/>
            </p:nvGrpSpPr>
            <p:grpSpPr>
              <a:xfrm>
                <a:off x="7431570" y="5687247"/>
                <a:ext cx="1754548" cy="618019"/>
                <a:chOff x="4237801" y="2781155"/>
                <a:chExt cx="3757294" cy="1323463"/>
              </a:xfrm>
              <a:solidFill>
                <a:schemeClr val="tx1"/>
              </a:solidFill>
            </p:grpSpPr>
            <p:sp>
              <p:nvSpPr>
                <p:cNvPr id="8" name="Freeform 7">
                  <a:extLst>
                    <a:ext uri="{FF2B5EF4-FFF2-40B4-BE49-F238E27FC236}">
                      <a16:creationId xmlns:a16="http://schemas.microsoft.com/office/drawing/2014/main" id="{EC3E40CB-AB72-7301-A06C-AD4F8BBFF9F3}"/>
                    </a:ext>
                  </a:extLst>
                </p:cNvPr>
                <p:cNvSpPr/>
                <p:nvPr/>
              </p:nvSpPr>
              <p:spPr>
                <a:xfrm>
                  <a:off x="4237801" y="2781155"/>
                  <a:ext cx="1326711" cy="1323463"/>
                </a:xfrm>
                <a:custGeom>
                  <a:avLst/>
                  <a:gdLst>
                    <a:gd name="connsiteX0" fmla="*/ 711214 w 1326711"/>
                    <a:gd name="connsiteY0" fmla="*/ 0 h 1323463"/>
                    <a:gd name="connsiteX1" fmla="*/ 733129 w 1326711"/>
                    <a:gd name="connsiteY1" fmla="*/ 2932 h 1323463"/>
                    <a:gd name="connsiteX2" fmla="*/ 1010282 w 1326711"/>
                    <a:gd name="connsiteY2" fmla="*/ 96924 h 1323463"/>
                    <a:gd name="connsiteX3" fmla="*/ 1148533 w 1326711"/>
                    <a:gd name="connsiteY3" fmla="*/ 209894 h 1323463"/>
                    <a:gd name="connsiteX4" fmla="*/ 1317334 w 1326711"/>
                    <a:gd name="connsiteY4" fmla="*/ 550839 h 1323463"/>
                    <a:gd name="connsiteX5" fmla="*/ 1325888 w 1326711"/>
                    <a:gd name="connsiteY5" fmla="*/ 694027 h 1323463"/>
                    <a:gd name="connsiteX6" fmla="*/ 1259655 w 1326711"/>
                    <a:gd name="connsiteY6" fmla="*/ 951812 h 1323463"/>
                    <a:gd name="connsiteX7" fmla="*/ 1164093 w 1326711"/>
                    <a:gd name="connsiteY7" fmla="*/ 1096058 h 1323463"/>
                    <a:gd name="connsiteX8" fmla="*/ 988693 w 1326711"/>
                    <a:gd name="connsiteY8" fmla="*/ 1238920 h 1323463"/>
                    <a:gd name="connsiteX9" fmla="*/ 768078 w 1326711"/>
                    <a:gd name="connsiteY9" fmla="*/ 1315645 h 1323463"/>
                    <a:gd name="connsiteX10" fmla="*/ 708200 w 1326711"/>
                    <a:gd name="connsiteY10" fmla="*/ 1322079 h 1323463"/>
                    <a:gd name="connsiteX11" fmla="*/ 700053 w 1326711"/>
                    <a:gd name="connsiteY11" fmla="*/ 1323464 h 1323463"/>
                    <a:gd name="connsiteX12" fmla="*/ 627628 w 1326711"/>
                    <a:gd name="connsiteY12" fmla="*/ 1323464 h 1323463"/>
                    <a:gd name="connsiteX13" fmla="*/ 619481 w 1326711"/>
                    <a:gd name="connsiteY13" fmla="*/ 1322079 h 1323463"/>
                    <a:gd name="connsiteX14" fmla="*/ 559602 w 1326711"/>
                    <a:gd name="connsiteY14" fmla="*/ 1315645 h 1323463"/>
                    <a:gd name="connsiteX15" fmla="*/ 343142 w 1326711"/>
                    <a:gd name="connsiteY15" fmla="*/ 1241037 h 1323463"/>
                    <a:gd name="connsiteX16" fmla="*/ 140858 w 1326711"/>
                    <a:gd name="connsiteY16" fmla="*/ 1067958 h 1323463"/>
                    <a:gd name="connsiteX17" fmla="*/ 30550 w 1326711"/>
                    <a:gd name="connsiteY17" fmla="*/ 856028 h 1323463"/>
                    <a:gd name="connsiteX18" fmla="*/ 3096 w 1326711"/>
                    <a:gd name="connsiteY18" fmla="*/ 704941 h 1323463"/>
                    <a:gd name="connsiteX19" fmla="*/ 0 w 1326711"/>
                    <a:gd name="connsiteY19" fmla="*/ 684986 h 1323463"/>
                    <a:gd name="connsiteX20" fmla="*/ 0 w 1326711"/>
                    <a:gd name="connsiteY20" fmla="*/ 636686 h 1323463"/>
                    <a:gd name="connsiteX21" fmla="*/ 2200 w 1326711"/>
                    <a:gd name="connsiteY21" fmla="*/ 627809 h 1323463"/>
                    <a:gd name="connsiteX22" fmla="*/ 5947 w 1326711"/>
                    <a:gd name="connsiteY22" fmla="*/ 583500 h 1323463"/>
                    <a:gd name="connsiteX23" fmla="*/ 41060 w 1326711"/>
                    <a:gd name="connsiteY23" fmla="*/ 435833 h 1323463"/>
                    <a:gd name="connsiteX24" fmla="*/ 182406 w 1326711"/>
                    <a:gd name="connsiteY24" fmla="*/ 206880 h 1323463"/>
                    <a:gd name="connsiteX25" fmla="*/ 294832 w 1326711"/>
                    <a:gd name="connsiteY25" fmla="*/ 111748 h 1323463"/>
                    <a:gd name="connsiteX26" fmla="*/ 594633 w 1326711"/>
                    <a:gd name="connsiteY26" fmla="*/ 3095 h 1323463"/>
                    <a:gd name="connsiteX27" fmla="*/ 616548 w 1326711"/>
                    <a:gd name="connsiteY27" fmla="*/ 163 h 1323463"/>
                    <a:gd name="connsiteX28" fmla="*/ 711214 w 1326711"/>
                    <a:gd name="connsiteY28" fmla="*/ 0 h 1323463"/>
                    <a:gd name="connsiteX29" fmla="*/ 375241 w 1326711"/>
                    <a:gd name="connsiteY29" fmla="*/ 699565 h 1323463"/>
                    <a:gd name="connsiteX30" fmla="*/ 375241 w 1326711"/>
                    <a:gd name="connsiteY30" fmla="*/ 718135 h 1323463"/>
                    <a:gd name="connsiteX31" fmla="*/ 375322 w 1326711"/>
                    <a:gd name="connsiteY31" fmla="*/ 831349 h 1323463"/>
                    <a:gd name="connsiteX32" fmla="*/ 404243 w 1326711"/>
                    <a:gd name="connsiteY32" fmla="*/ 864662 h 1323463"/>
                    <a:gd name="connsiteX33" fmla="*/ 443674 w 1326711"/>
                    <a:gd name="connsiteY33" fmla="*/ 838843 h 1323463"/>
                    <a:gd name="connsiteX34" fmla="*/ 445221 w 1326711"/>
                    <a:gd name="connsiteY34" fmla="*/ 821331 h 1323463"/>
                    <a:gd name="connsiteX35" fmla="*/ 445221 w 1326711"/>
                    <a:gd name="connsiteY35" fmla="*/ 572667 h 1323463"/>
                    <a:gd name="connsiteX36" fmla="*/ 445221 w 1326711"/>
                    <a:gd name="connsiteY36" fmla="*/ 564278 h 1323463"/>
                    <a:gd name="connsiteX37" fmla="*/ 451983 w 1326711"/>
                    <a:gd name="connsiteY37" fmla="*/ 553934 h 1323463"/>
                    <a:gd name="connsiteX38" fmla="*/ 459152 w 1326711"/>
                    <a:gd name="connsiteY38" fmla="*/ 563871 h 1323463"/>
                    <a:gd name="connsiteX39" fmla="*/ 459234 w 1326711"/>
                    <a:gd name="connsiteY39" fmla="*/ 572260 h 1323463"/>
                    <a:gd name="connsiteX40" fmla="*/ 459234 w 1326711"/>
                    <a:gd name="connsiteY40" fmla="*/ 761548 h 1323463"/>
                    <a:gd name="connsiteX41" fmla="*/ 461108 w 1326711"/>
                    <a:gd name="connsiteY41" fmla="*/ 780851 h 1323463"/>
                    <a:gd name="connsiteX42" fmla="*/ 502493 w 1326711"/>
                    <a:gd name="connsiteY42" fmla="*/ 805937 h 1323463"/>
                    <a:gd name="connsiteX43" fmla="*/ 529215 w 1326711"/>
                    <a:gd name="connsiteY43" fmla="*/ 771810 h 1323463"/>
                    <a:gd name="connsiteX44" fmla="*/ 529296 w 1326711"/>
                    <a:gd name="connsiteY44" fmla="*/ 689221 h 1323463"/>
                    <a:gd name="connsiteX45" fmla="*/ 529296 w 1326711"/>
                    <a:gd name="connsiteY45" fmla="*/ 527789 h 1323463"/>
                    <a:gd name="connsiteX46" fmla="*/ 535080 w 1326711"/>
                    <a:gd name="connsiteY46" fmla="*/ 498956 h 1323463"/>
                    <a:gd name="connsiteX47" fmla="*/ 586405 w 1326711"/>
                    <a:gd name="connsiteY47" fmla="*/ 476721 h 1323463"/>
                    <a:gd name="connsiteX48" fmla="*/ 620622 w 1326711"/>
                    <a:gd name="connsiteY48" fmla="*/ 519644 h 1323463"/>
                    <a:gd name="connsiteX49" fmla="*/ 620703 w 1326711"/>
                    <a:gd name="connsiteY49" fmla="*/ 587410 h 1323463"/>
                    <a:gd name="connsiteX50" fmla="*/ 622170 w 1326711"/>
                    <a:gd name="connsiteY50" fmla="*/ 603048 h 1323463"/>
                    <a:gd name="connsiteX51" fmla="*/ 668117 w 1326711"/>
                    <a:gd name="connsiteY51" fmla="*/ 636361 h 1323463"/>
                    <a:gd name="connsiteX52" fmla="*/ 707059 w 1326711"/>
                    <a:gd name="connsiteY52" fmla="*/ 595229 h 1323463"/>
                    <a:gd name="connsiteX53" fmla="*/ 703800 w 1326711"/>
                    <a:gd name="connsiteY53" fmla="*/ 468250 h 1323463"/>
                    <a:gd name="connsiteX54" fmla="*/ 683596 w 1326711"/>
                    <a:gd name="connsiteY54" fmla="*/ 378901 h 1323463"/>
                    <a:gd name="connsiteX55" fmla="*/ 631375 w 1326711"/>
                    <a:gd name="connsiteY55" fmla="*/ 295334 h 1323463"/>
                    <a:gd name="connsiteX56" fmla="*/ 516017 w 1326711"/>
                    <a:gd name="connsiteY56" fmla="*/ 238075 h 1323463"/>
                    <a:gd name="connsiteX57" fmla="*/ 429172 w 1326711"/>
                    <a:gd name="connsiteY57" fmla="*/ 233921 h 1323463"/>
                    <a:gd name="connsiteX58" fmla="*/ 339232 w 1326711"/>
                    <a:gd name="connsiteY58" fmla="*/ 250781 h 1323463"/>
                    <a:gd name="connsiteX59" fmla="*/ 219474 w 1326711"/>
                    <a:gd name="connsiteY59" fmla="*/ 376131 h 1323463"/>
                    <a:gd name="connsiteX60" fmla="*/ 205136 w 1326711"/>
                    <a:gd name="connsiteY60" fmla="*/ 484214 h 1323463"/>
                    <a:gd name="connsiteX61" fmla="*/ 204891 w 1326711"/>
                    <a:gd name="connsiteY61" fmla="*/ 711538 h 1323463"/>
                    <a:gd name="connsiteX62" fmla="*/ 206602 w 1326711"/>
                    <a:gd name="connsiteY62" fmla="*/ 729945 h 1323463"/>
                    <a:gd name="connsiteX63" fmla="*/ 234138 w 1326711"/>
                    <a:gd name="connsiteY63" fmla="*/ 756661 h 1323463"/>
                    <a:gd name="connsiteX64" fmla="*/ 270147 w 1326711"/>
                    <a:gd name="connsiteY64" fmla="*/ 740778 h 1323463"/>
                    <a:gd name="connsiteX65" fmla="*/ 274954 w 1326711"/>
                    <a:gd name="connsiteY65" fmla="*/ 719357 h 1323463"/>
                    <a:gd name="connsiteX66" fmla="*/ 274954 w 1326711"/>
                    <a:gd name="connsiteY66" fmla="*/ 570876 h 1323463"/>
                    <a:gd name="connsiteX67" fmla="*/ 275769 w 1326711"/>
                    <a:gd name="connsiteY67" fmla="*/ 559799 h 1323463"/>
                    <a:gd name="connsiteX68" fmla="*/ 283101 w 1326711"/>
                    <a:gd name="connsiteY68" fmla="*/ 553934 h 1323463"/>
                    <a:gd name="connsiteX69" fmla="*/ 289781 w 1326711"/>
                    <a:gd name="connsiteY69" fmla="*/ 560369 h 1323463"/>
                    <a:gd name="connsiteX70" fmla="*/ 290188 w 1326711"/>
                    <a:gd name="connsiteY70" fmla="*/ 570550 h 1323463"/>
                    <a:gd name="connsiteX71" fmla="*/ 290188 w 1326711"/>
                    <a:gd name="connsiteY71" fmla="*/ 792335 h 1323463"/>
                    <a:gd name="connsiteX72" fmla="*/ 290351 w 1326711"/>
                    <a:gd name="connsiteY72" fmla="*/ 802516 h 1323463"/>
                    <a:gd name="connsiteX73" fmla="*/ 325545 w 1326711"/>
                    <a:gd name="connsiteY73" fmla="*/ 836155 h 1323463"/>
                    <a:gd name="connsiteX74" fmla="*/ 360169 w 1326711"/>
                    <a:gd name="connsiteY74" fmla="*/ 801132 h 1323463"/>
                    <a:gd name="connsiteX75" fmla="*/ 360169 w 1326711"/>
                    <a:gd name="connsiteY75" fmla="*/ 791847 h 1323463"/>
                    <a:gd name="connsiteX76" fmla="*/ 360169 w 1326711"/>
                    <a:gd name="connsiteY76" fmla="*/ 570061 h 1323463"/>
                    <a:gd name="connsiteX77" fmla="*/ 360739 w 1326711"/>
                    <a:gd name="connsiteY77" fmla="*/ 559880 h 1323463"/>
                    <a:gd name="connsiteX78" fmla="*/ 367909 w 1326711"/>
                    <a:gd name="connsiteY78" fmla="*/ 554016 h 1323463"/>
                    <a:gd name="connsiteX79" fmla="*/ 374589 w 1326711"/>
                    <a:gd name="connsiteY79" fmla="*/ 559473 h 1323463"/>
                    <a:gd name="connsiteX80" fmla="*/ 375404 w 1326711"/>
                    <a:gd name="connsiteY80" fmla="*/ 570550 h 1323463"/>
                    <a:gd name="connsiteX81" fmla="*/ 375241 w 1326711"/>
                    <a:gd name="connsiteY81" fmla="*/ 699565 h 1323463"/>
                    <a:gd name="connsiteX82" fmla="*/ 952684 w 1326711"/>
                    <a:gd name="connsiteY82" fmla="*/ 624062 h 1323463"/>
                    <a:gd name="connsiteX83" fmla="*/ 952684 w 1326711"/>
                    <a:gd name="connsiteY83" fmla="*/ 554504 h 1323463"/>
                    <a:gd name="connsiteX84" fmla="*/ 952522 w 1326711"/>
                    <a:gd name="connsiteY84" fmla="*/ 490485 h 1323463"/>
                    <a:gd name="connsiteX85" fmla="*/ 920505 w 1326711"/>
                    <a:gd name="connsiteY85" fmla="*/ 458232 h 1323463"/>
                    <a:gd name="connsiteX86" fmla="*/ 884251 w 1326711"/>
                    <a:gd name="connsiteY86" fmla="*/ 484865 h 1323463"/>
                    <a:gd name="connsiteX87" fmla="*/ 882704 w 1326711"/>
                    <a:gd name="connsiteY87" fmla="*/ 503273 h 1323463"/>
                    <a:gd name="connsiteX88" fmla="*/ 882704 w 1326711"/>
                    <a:gd name="connsiteY88" fmla="*/ 752914 h 1323463"/>
                    <a:gd name="connsiteX89" fmla="*/ 882378 w 1326711"/>
                    <a:gd name="connsiteY89" fmla="*/ 763095 h 1323463"/>
                    <a:gd name="connsiteX90" fmla="*/ 875616 w 1326711"/>
                    <a:gd name="connsiteY90" fmla="*/ 769448 h 1323463"/>
                    <a:gd name="connsiteX91" fmla="*/ 868936 w 1326711"/>
                    <a:gd name="connsiteY91" fmla="*/ 762932 h 1323463"/>
                    <a:gd name="connsiteX92" fmla="*/ 868528 w 1326711"/>
                    <a:gd name="connsiteY92" fmla="*/ 752751 h 1323463"/>
                    <a:gd name="connsiteX93" fmla="*/ 868528 w 1326711"/>
                    <a:gd name="connsiteY93" fmla="*/ 559717 h 1323463"/>
                    <a:gd name="connsiteX94" fmla="*/ 868365 w 1326711"/>
                    <a:gd name="connsiteY94" fmla="*/ 549536 h 1323463"/>
                    <a:gd name="connsiteX95" fmla="*/ 831868 w 1326711"/>
                    <a:gd name="connsiteY95" fmla="*/ 516386 h 1323463"/>
                    <a:gd name="connsiteX96" fmla="*/ 798710 w 1326711"/>
                    <a:gd name="connsiteY96" fmla="*/ 551572 h 1323463"/>
                    <a:gd name="connsiteX97" fmla="*/ 798710 w 1326711"/>
                    <a:gd name="connsiteY97" fmla="*/ 559961 h 1323463"/>
                    <a:gd name="connsiteX98" fmla="*/ 798710 w 1326711"/>
                    <a:gd name="connsiteY98" fmla="*/ 793801 h 1323463"/>
                    <a:gd name="connsiteX99" fmla="*/ 797162 w 1326711"/>
                    <a:gd name="connsiteY99" fmla="*/ 813186 h 1323463"/>
                    <a:gd name="connsiteX100" fmla="*/ 767019 w 1326711"/>
                    <a:gd name="connsiteY100" fmla="*/ 845603 h 1323463"/>
                    <a:gd name="connsiteX101" fmla="*/ 721316 w 1326711"/>
                    <a:gd name="connsiteY101" fmla="*/ 835666 h 1323463"/>
                    <a:gd name="connsiteX102" fmla="*/ 707141 w 1326711"/>
                    <a:gd name="connsiteY102" fmla="*/ 801539 h 1323463"/>
                    <a:gd name="connsiteX103" fmla="*/ 706978 w 1326711"/>
                    <a:gd name="connsiteY103" fmla="*/ 729131 h 1323463"/>
                    <a:gd name="connsiteX104" fmla="*/ 649706 w 1326711"/>
                    <a:gd name="connsiteY104" fmla="*/ 689140 h 1323463"/>
                    <a:gd name="connsiteX105" fmla="*/ 620622 w 1326711"/>
                    <a:gd name="connsiteY105" fmla="*/ 732145 h 1323463"/>
                    <a:gd name="connsiteX106" fmla="*/ 624043 w 1326711"/>
                    <a:gd name="connsiteY106" fmla="*/ 852608 h 1323463"/>
                    <a:gd name="connsiteX107" fmla="*/ 652557 w 1326711"/>
                    <a:gd name="connsiteY107" fmla="*/ 963460 h 1323463"/>
                    <a:gd name="connsiteX108" fmla="*/ 790726 w 1326711"/>
                    <a:gd name="connsiteY108" fmla="*/ 1080502 h 1323463"/>
                    <a:gd name="connsiteX109" fmla="*/ 895738 w 1326711"/>
                    <a:gd name="connsiteY109" fmla="*/ 1089380 h 1323463"/>
                    <a:gd name="connsiteX110" fmla="*/ 984131 w 1326711"/>
                    <a:gd name="connsiteY110" fmla="*/ 1074230 h 1323463"/>
                    <a:gd name="connsiteX111" fmla="*/ 1107555 w 1326711"/>
                    <a:gd name="connsiteY111" fmla="*/ 950265 h 1323463"/>
                    <a:gd name="connsiteX112" fmla="*/ 1122626 w 1326711"/>
                    <a:gd name="connsiteY112" fmla="*/ 854399 h 1323463"/>
                    <a:gd name="connsiteX113" fmla="*/ 1122871 w 1326711"/>
                    <a:gd name="connsiteY113" fmla="*/ 604758 h 1323463"/>
                    <a:gd name="connsiteX114" fmla="*/ 1121078 w 1326711"/>
                    <a:gd name="connsiteY114" fmla="*/ 590993 h 1323463"/>
                    <a:gd name="connsiteX115" fmla="*/ 1083196 w 1326711"/>
                    <a:gd name="connsiteY115" fmla="*/ 566640 h 1323463"/>
                    <a:gd name="connsiteX116" fmla="*/ 1053216 w 1326711"/>
                    <a:gd name="connsiteY116" fmla="*/ 597102 h 1323463"/>
                    <a:gd name="connsiteX117" fmla="*/ 1052890 w 1326711"/>
                    <a:gd name="connsiteY117" fmla="*/ 609157 h 1323463"/>
                    <a:gd name="connsiteX118" fmla="*/ 1052890 w 1326711"/>
                    <a:gd name="connsiteY118" fmla="*/ 751122 h 1323463"/>
                    <a:gd name="connsiteX119" fmla="*/ 1052564 w 1326711"/>
                    <a:gd name="connsiteY119" fmla="*/ 761303 h 1323463"/>
                    <a:gd name="connsiteX120" fmla="*/ 1045313 w 1326711"/>
                    <a:gd name="connsiteY120" fmla="*/ 769367 h 1323463"/>
                    <a:gd name="connsiteX121" fmla="*/ 1038063 w 1326711"/>
                    <a:gd name="connsiteY121" fmla="*/ 761385 h 1323463"/>
                    <a:gd name="connsiteX122" fmla="*/ 1037900 w 1326711"/>
                    <a:gd name="connsiteY122" fmla="*/ 752099 h 1323463"/>
                    <a:gd name="connsiteX123" fmla="*/ 1037900 w 1326711"/>
                    <a:gd name="connsiteY123" fmla="*/ 532187 h 1323463"/>
                    <a:gd name="connsiteX124" fmla="*/ 1037818 w 1326711"/>
                    <a:gd name="connsiteY124" fmla="*/ 521029 h 1323463"/>
                    <a:gd name="connsiteX125" fmla="*/ 1003113 w 1326711"/>
                    <a:gd name="connsiteY125" fmla="*/ 486902 h 1323463"/>
                    <a:gd name="connsiteX126" fmla="*/ 968163 w 1326711"/>
                    <a:gd name="connsiteY126" fmla="*/ 519807 h 1323463"/>
                    <a:gd name="connsiteX127" fmla="*/ 968000 w 1326711"/>
                    <a:gd name="connsiteY127" fmla="*/ 530966 h 1323463"/>
                    <a:gd name="connsiteX128" fmla="*/ 968000 w 1326711"/>
                    <a:gd name="connsiteY128" fmla="*/ 751855 h 1323463"/>
                    <a:gd name="connsiteX129" fmla="*/ 967838 w 1326711"/>
                    <a:gd name="connsiteY129" fmla="*/ 761140 h 1323463"/>
                    <a:gd name="connsiteX130" fmla="*/ 960750 w 1326711"/>
                    <a:gd name="connsiteY130" fmla="*/ 769367 h 1323463"/>
                    <a:gd name="connsiteX131" fmla="*/ 953173 w 1326711"/>
                    <a:gd name="connsiteY131" fmla="*/ 761466 h 1323463"/>
                    <a:gd name="connsiteX132" fmla="*/ 952766 w 1326711"/>
                    <a:gd name="connsiteY132" fmla="*/ 751285 h 1323463"/>
                    <a:gd name="connsiteX133" fmla="*/ 952684 w 1326711"/>
                    <a:gd name="connsiteY133" fmla="*/ 624062 h 132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326711" h="1323463">
                      <a:moveTo>
                        <a:pt x="711214" y="0"/>
                      </a:moveTo>
                      <a:cubicBezTo>
                        <a:pt x="718302" y="2688"/>
                        <a:pt x="725878" y="2199"/>
                        <a:pt x="733129" y="2932"/>
                      </a:cubicBezTo>
                      <a:cubicBezTo>
                        <a:pt x="832764" y="13113"/>
                        <a:pt x="924904" y="45041"/>
                        <a:pt x="1010282" y="96924"/>
                      </a:cubicBezTo>
                      <a:cubicBezTo>
                        <a:pt x="1061607" y="128119"/>
                        <a:pt x="1107799" y="165830"/>
                        <a:pt x="1148533" y="209894"/>
                      </a:cubicBezTo>
                      <a:cubicBezTo>
                        <a:pt x="1238229" y="306900"/>
                        <a:pt x="1294849" y="420439"/>
                        <a:pt x="1317334" y="550839"/>
                      </a:cubicBezTo>
                      <a:cubicBezTo>
                        <a:pt x="1325563" y="598324"/>
                        <a:pt x="1328251" y="646135"/>
                        <a:pt x="1325888" y="694027"/>
                      </a:cubicBezTo>
                      <a:cubicBezTo>
                        <a:pt x="1321408" y="784353"/>
                        <a:pt x="1299493" y="870363"/>
                        <a:pt x="1259655" y="951812"/>
                      </a:cubicBezTo>
                      <a:cubicBezTo>
                        <a:pt x="1234074" y="1004102"/>
                        <a:pt x="1202220" y="1052158"/>
                        <a:pt x="1164093" y="1096058"/>
                      </a:cubicBezTo>
                      <a:cubicBezTo>
                        <a:pt x="1113909" y="1153724"/>
                        <a:pt x="1055415" y="1201372"/>
                        <a:pt x="988693" y="1238920"/>
                      </a:cubicBezTo>
                      <a:cubicBezTo>
                        <a:pt x="919771" y="1277689"/>
                        <a:pt x="846206" y="1303264"/>
                        <a:pt x="768078" y="1315645"/>
                      </a:cubicBezTo>
                      <a:cubicBezTo>
                        <a:pt x="748200" y="1318821"/>
                        <a:pt x="728322" y="1321509"/>
                        <a:pt x="708200" y="1322079"/>
                      </a:cubicBezTo>
                      <a:cubicBezTo>
                        <a:pt x="705430" y="1322161"/>
                        <a:pt x="702578" y="1322161"/>
                        <a:pt x="700053" y="1323464"/>
                      </a:cubicBezTo>
                      <a:cubicBezTo>
                        <a:pt x="675938" y="1323464"/>
                        <a:pt x="651742" y="1323464"/>
                        <a:pt x="627628" y="1323464"/>
                      </a:cubicBezTo>
                      <a:cubicBezTo>
                        <a:pt x="625021" y="1322242"/>
                        <a:pt x="622251" y="1322161"/>
                        <a:pt x="619481" y="1322079"/>
                      </a:cubicBezTo>
                      <a:cubicBezTo>
                        <a:pt x="599359" y="1321509"/>
                        <a:pt x="579399" y="1318821"/>
                        <a:pt x="559602" y="1315645"/>
                      </a:cubicBezTo>
                      <a:cubicBezTo>
                        <a:pt x="483104" y="1303346"/>
                        <a:pt x="410924" y="1278667"/>
                        <a:pt x="343142" y="1241037"/>
                      </a:cubicBezTo>
                      <a:cubicBezTo>
                        <a:pt x="263956" y="1197055"/>
                        <a:pt x="196500" y="1139308"/>
                        <a:pt x="140858" y="1067958"/>
                      </a:cubicBezTo>
                      <a:cubicBezTo>
                        <a:pt x="91081" y="1004102"/>
                        <a:pt x="54258" y="933486"/>
                        <a:pt x="30550" y="856028"/>
                      </a:cubicBezTo>
                      <a:cubicBezTo>
                        <a:pt x="15479" y="806752"/>
                        <a:pt x="5947" y="756498"/>
                        <a:pt x="3096" y="704941"/>
                      </a:cubicBezTo>
                      <a:cubicBezTo>
                        <a:pt x="2688" y="698262"/>
                        <a:pt x="2851" y="691339"/>
                        <a:pt x="0" y="684986"/>
                      </a:cubicBezTo>
                      <a:cubicBezTo>
                        <a:pt x="0" y="668859"/>
                        <a:pt x="0" y="652813"/>
                        <a:pt x="0" y="636686"/>
                      </a:cubicBezTo>
                      <a:cubicBezTo>
                        <a:pt x="1955" y="633998"/>
                        <a:pt x="1955" y="630822"/>
                        <a:pt x="2200" y="627809"/>
                      </a:cubicBezTo>
                      <a:cubicBezTo>
                        <a:pt x="3422" y="613066"/>
                        <a:pt x="4073" y="598161"/>
                        <a:pt x="5947" y="583500"/>
                      </a:cubicBezTo>
                      <a:cubicBezTo>
                        <a:pt x="12383" y="533002"/>
                        <a:pt x="23544" y="483644"/>
                        <a:pt x="41060" y="435833"/>
                      </a:cubicBezTo>
                      <a:cubicBezTo>
                        <a:pt x="72506" y="349823"/>
                        <a:pt x="119758" y="273587"/>
                        <a:pt x="182406" y="206880"/>
                      </a:cubicBezTo>
                      <a:cubicBezTo>
                        <a:pt x="216215" y="170880"/>
                        <a:pt x="253772" y="139115"/>
                        <a:pt x="294832" y="111748"/>
                      </a:cubicBezTo>
                      <a:cubicBezTo>
                        <a:pt x="385831" y="51069"/>
                        <a:pt x="485711" y="14417"/>
                        <a:pt x="594633" y="3095"/>
                      </a:cubicBezTo>
                      <a:cubicBezTo>
                        <a:pt x="601966" y="2362"/>
                        <a:pt x="609542" y="2851"/>
                        <a:pt x="616548" y="163"/>
                      </a:cubicBezTo>
                      <a:cubicBezTo>
                        <a:pt x="648076" y="0"/>
                        <a:pt x="679604" y="0"/>
                        <a:pt x="711214" y="0"/>
                      </a:cubicBezTo>
                      <a:close/>
                      <a:moveTo>
                        <a:pt x="375241" y="699565"/>
                      </a:moveTo>
                      <a:cubicBezTo>
                        <a:pt x="375241" y="705755"/>
                        <a:pt x="375241" y="711945"/>
                        <a:pt x="375241" y="718135"/>
                      </a:cubicBezTo>
                      <a:cubicBezTo>
                        <a:pt x="375241" y="755846"/>
                        <a:pt x="375078" y="793638"/>
                        <a:pt x="375322" y="831349"/>
                      </a:cubicBezTo>
                      <a:cubicBezTo>
                        <a:pt x="375485" y="849105"/>
                        <a:pt x="387624" y="862707"/>
                        <a:pt x="404243" y="864662"/>
                      </a:cubicBezTo>
                      <a:cubicBezTo>
                        <a:pt x="423795" y="867024"/>
                        <a:pt x="438948" y="857006"/>
                        <a:pt x="443674" y="838843"/>
                      </a:cubicBezTo>
                      <a:cubicBezTo>
                        <a:pt x="445140" y="833060"/>
                        <a:pt x="445221" y="827195"/>
                        <a:pt x="445221" y="821331"/>
                      </a:cubicBezTo>
                      <a:cubicBezTo>
                        <a:pt x="445221" y="738416"/>
                        <a:pt x="445221" y="655583"/>
                        <a:pt x="445221" y="572667"/>
                      </a:cubicBezTo>
                      <a:cubicBezTo>
                        <a:pt x="445221" y="569898"/>
                        <a:pt x="445140" y="567129"/>
                        <a:pt x="445221" y="564278"/>
                      </a:cubicBezTo>
                      <a:cubicBezTo>
                        <a:pt x="445466" y="557355"/>
                        <a:pt x="447666" y="554016"/>
                        <a:pt x="451983" y="553934"/>
                      </a:cubicBezTo>
                      <a:cubicBezTo>
                        <a:pt x="456383" y="553771"/>
                        <a:pt x="458827" y="557029"/>
                        <a:pt x="459152" y="563871"/>
                      </a:cubicBezTo>
                      <a:cubicBezTo>
                        <a:pt x="459315" y="566640"/>
                        <a:pt x="459234" y="569410"/>
                        <a:pt x="459234" y="572260"/>
                      </a:cubicBezTo>
                      <a:cubicBezTo>
                        <a:pt x="459234" y="635383"/>
                        <a:pt x="459234" y="698425"/>
                        <a:pt x="459234" y="761548"/>
                      </a:cubicBezTo>
                      <a:cubicBezTo>
                        <a:pt x="459234" y="768064"/>
                        <a:pt x="459560" y="774498"/>
                        <a:pt x="461108" y="780851"/>
                      </a:cubicBezTo>
                      <a:cubicBezTo>
                        <a:pt x="465344" y="799014"/>
                        <a:pt x="484407" y="810580"/>
                        <a:pt x="502493" y="805937"/>
                      </a:cubicBezTo>
                      <a:cubicBezTo>
                        <a:pt x="519765" y="801539"/>
                        <a:pt x="529133" y="789892"/>
                        <a:pt x="529215" y="771810"/>
                      </a:cubicBezTo>
                      <a:cubicBezTo>
                        <a:pt x="529378" y="744280"/>
                        <a:pt x="529296" y="716751"/>
                        <a:pt x="529296" y="689221"/>
                      </a:cubicBezTo>
                      <a:cubicBezTo>
                        <a:pt x="529296" y="635383"/>
                        <a:pt x="529296" y="581545"/>
                        <a:pt x="529296" y="527789"/>
                      </a:cubicBezTo>
                      <a:cubicBezTo>
                        <a:pt x="529296" y="517771"/>
                        <a:pt x="530355" y="507997"/>
                        <a:pt x="535080" y="498956"/>
                      </a:cubicBezTo>
                      <a:cubicBezTo>
                        <a:pt x="544694" y="480712"/>
                        <a:pt x="565387" y="471752"/>
                        <a:pt x="586405" y="476721"/>
                      </a:cubicBezTo>
                      <a:cubicBezTo>
                        <a:pt x="606854" y="481445"/>
                        <a:pt x="620377" y="498305"/>
                        <a:pt x="620622" y="519644"/>
                      </a:cubicBezTo>
                      <a:cubicBezTo>
                        <a:pt x="620785" y="542206"/>
                        <a:pt x="620703" y="564767"/>
                        <a:pt x="620703" y="587410"/>
                      </a:cubicBezTo>
                      <a:cubicBezTo>
                        <a:pt x="620703" y="592704"/>
                        <a:pt x="620948" y="597917"/>
                        <a:pt x="622170" y="603048"/>
                      </a:cubicBezTo>
                      <a:cubicBezTo>
                        <a:pt x="627302" y="624713"/>
                        <a:pt x="645877" y="638234"/>
                        <a:pt x="668117" y="636361"/>
                      </a:cubicBezTo>
                      <a:cubicBezTo>
                        <a:pt x="690032" y="634487"/>
                        <a:pt x="706978" y="617464"/>
                        <a:pt x="707059" y="595229"/>
                      </a:cubicBezTo>
                      <a:cubicBezTo>
                        <a:pt x="707222" y="552875"/>
                        <a:pt x="708851" y="510522"/>
                        <a:pt x="703800" y="468250"/>
                      </a:cubicBezTo>
                      <a:cubicBezTo>
                        <a:pt x="700216" y="437707"/>
                        <a:pt x="694187" y="407815"/>
                        <a:pt x="683596" y="378901"/>
                      </a:cubicBezTo>
                      <a:cubicBezTo>
                        <a:pt x="672028" y="347380"/>
                        <a:pt x="655245" y="319036"/>
                        <a:pt x="631375" y="295334"/>
                      </a:cubicBezTo>
                      <a:cubicBezTo>
                        <a:pt x="599359" y="263569"/>
                        <a:pt x="560173" y="245650"/>
                        <a:pt x="516017" y="238075"/>
                      </a:cubicBezTo>
                      <a:cubicBezTo>
                        <a:pt x="487259" y="233107"/>
                        <a:pt x="458338" y="232293"/>
                        <a:pt x="429172" y="233921"/>
                      </a:cubicBezTo>
                      <a:cubicBezTo>
                        <a:pt x="398377" y="235632"/>
                        <a:pt x="368234" y="240193"/>
                        <a:pt x="339232" y="250781"/>
                      </a:cubicBezTo>
                      <a:cubicBezTo>
                        <a:pt x="278701" y="272773"/>
                        <a:pt x="239271" y="314963"/>
                        <a:pt x="219474" y="376131"/>
                      </a:cubicBezTo>
                      <a:cubicBezTo>
                        <a:pt x="208150" y="411317"/>
                        <a:pt x="205380" y="447725"/>
                        <a:pt x="205136" y="484214"/>
                      </a:cubicBezTo>
                      <a:cubicBezTo>
                        <a:pt x="204484" y="559961"/>
                        <a:pt x="204973" y="635790"/>
                        <a:pt x="204891" y="711538"/>
                      </a:cubicBezTo>
                      <a:cubicBezTo>
                        <a:pt x="204891" y="717728"/>
                        <a:pt x="205462" y="723918"/>
                        <a:pt x="206602" y="729945"/>
                      </a:cubicBezTo>
                      <a:cubicBezTo>
                        <a:pt x="209209" y="743710"/>
                        <a:pt x="220126" y="754217"/>
                        <a:pt x="234138" y="756661"/>
                      </a:cubicBezTo>
                      <a:cubicBezTo>
                        <a:pt x="248395" y="759186"/>
                        <a:pt x="262978" y="752588"/>
                        <a:pt x="270147" y="740778"/>
                      </a:cubicBezTo>
                      <a:cubicBezTo>
                        <a:pt x="274139" y="734099"/>
                        <a:pt x="274954" y="726932"/>
                        <a:pt x="274954" y="719357"/>
                      </a:cubicBezTo>
                      <a:cubicBezTo>
                        <a:pt x="274872" y="669836"/>
                        <a:pt x="274872" y="620397"/>
                        <a:pt x="274954" y="570876"/>
                      </a:cubicBezTo>
                      <a:cubicBezTo>
                        <a:pt x="274954" y="567211"/>
                        <a:pt x="274709" y="563464"/>
                        <a:pt x="275769" y="559799"/>
                      </a:cubicBezTo>
                      <a:cubicBezTo>
                        <a:pt x="276828" y="556133"/>
                        <a:pt x="279190" y="553853"/>
                        <a:pt x="283101" y="553934"/>
                      </a:cubicBezTo>
                      <a:cubicBezTo>
                        <a:pt x="287093" y="554016"/>
                        <a:pt x="289292" y="556622"/>
                        <a:pt x="289781" y="560369"/>
                      </a:cubicBezTo>
                      <a:cubicBezTo>
                        <a:pt x="290188" y="563708"/>
                        <a:pt x="290188" y="567129"/>
                        <a:pt x="290188" y="570550"/>
                      </a:cubicBezTo>
                      <a:cubicBezTo>
                        <a:pt x="290188" y="644505"/>
                        <a:pt x="290188" y="718380"/>
                        <a:pt x="290188" y="792335"/>
                      </a:cubicBezTo>
                      <a:cubicBezTo>
                        <a:pt x="290188" y="795756"/>
                        <a:pt x="290025" y="799177"/>
                        <a:pt x="290351" y="802516"/>
                      </a:cubicBezTo>
                      <a:cubicBezTo>
                        <a:pt x="291818" y="821983"/>
                        <a:pt x="305097" y="835748"/>
                        <a:pt x="325545" y="836155"/>
                      </a:cubicBezTo>
                      <a:cubicBezTo>
                        <a:pt x="345016" y="836562"/>
                        <a:pt x="359599" y="821250"/>
                        <a:pt x="360169" y="801132"/>
                      </a:cubicBezTo>
                      <a:cubicBezTo>
                        <a:pt x="360251" y="798037"/>
                        <a:pt x="360169" y="794942"/>
                        <a:pt x="360169" y="791847"/>
                      </a:cubicBezTo>
                      <a:cubicBezTo>
                        <a:pt x="360169" y="717891"/>
                        <a:pt x="360169" y="644017"/>
                        <a:pt x="360169" y="570061"/>
                      </a:cubicBezTo>
                      <a:cubicBezTo>
                        <a:pt x="360169" y="566640"/>
                        <a:pt x="360169" y="563219"/>
                        <a:pt x="360739" y="559880"/>
                      </a:cubicBezTo>
                      <a:cubicBezTo>
                        <a:pt x="361391" y="556133"/>
                        <a:pt x="363998" y="553934"/>
                        <a:pt x="367909" y="554016"/>
                      </a:cubicBezTo>
                      <a:cubicBezTo>
                        <a:pt x="371493" y="554016"/>
                        <a:pt x="373530" y="556296"/>
                        <a:pt x="374589" y="559473"/>
                      </a:cubicBezTo>
                      <a:cubicBezTo>
                        <a:pt x="375811" y="563057"/>
                        <a:pt x="375404" y="566803"/>
                        <a:pt x="375404" y="570550"/>
                      </a:cubicBezTo>
                      <a:cubicBezTo>
                        <a:pt x="375241" y="613555"/>
                        <a:pt x="375241" y="656560"/>
                        <a:pt x="375241" y="699565"/>
                      </a:cubicBezTo>
                      <a:close/>
                      <a:moveTo>
                        <a:pt x="952684" y="624062"/>
                      </a:moveTo>
                      <a:cubicBezTo>
                        <a:pt x="952684" y="600849"/>
                        <a:pt x="952684" y="577636"/>
                        <a:pt x="952684" y="554504"/>
                      </a:cubicBezTo>
                      <a:cubicBezTo>
                        <a:pt x="952684" y="533165"/>
                        <a:pt x="953010" y="511825"/>
                        <a:pt x="952522" y="490485"/>
                      </a:cubicBezTo>
                      <a:cubicBezTo>
                        <a:pt x="952114" y="472323"/>
                        <a:pt x="938916" y="459535"/>
                        <a:pt x="920505" y="458232"/>
                      </a:cubicBezTo>
                      <a:cubicBezTo>
                        <a:pt x="902908" y="456929"/>
                        <a:pt x="888162" y="467761"/>
                        <a:pt x="884251" y="484865"/>
                      </a:cubicBezTo>
                      <a:cubicBezTo>
                        <a:pt x="882867" y="490974"/>
                        <a:pt x="882704" y="497083"/>
                        <a:pt x="882704" y="503273"/>
                      </a:cubicBezTo>
                      <a:cubicBezTo>
                        <a:pt x="882704" y="586514"/>
                        <a:pt x="882704" y="669673"/>
                        <a:pt x="882704" y="752914"/>
                      </a:cubicBezTo>
                      <a:cubicBezTo>
                        <a:pt x="882704" y="756335"/>
                        <a:pt x="882704" y="759756"/>
                        <a:pt x="882378" y="763095"/>
                      </a:cubicBezTo>
                      <a:cubicBezTo>
                        <a:pt x="881889" y="766923"/>
                        <a:pt x="879608" y="769448"/>
                        <a:pt x="875616" y="769448"/>
                      </a:cubicBezTo>
                      <a:cubicBezTo>
                        <a:pt x="871624" y="769448"/>
                        <a:pt x="869424" y="766679"/>
                        <a:pt x="868936" y="762932"/>
                      </a:cubicBezTo>
                      <a:cubicBezTo>
                        <a:pt x="868528" y="759593"/>
                        <a:pt x="868528" y="756172"/>
                        <a:pt x="868528" y="752751"/>
                      </a:cubicBezTo>
                      <a:cubicBezTo>
                        <a:pt x="868528" y="688407"/>
                        <a:pt x="868528" y="624062"/>
                        <a:pt x="868528" y="559717"/>
                      </a:cubicBezTo>
                      <a:cubicBezTo>
                        <a:pt x="868528" y="556296"/>
                        <a:pt x="868610" y="552875"/>
                        <a:pt x="868365" y="549536"/>
                      </a:cubicBezTo>
                      <a:cubicBezTo>
                        <a:pt x="866817" y="529581"/>
                        <a:pt x="851339" y="515572"/>
                        <a:pt x="831868" y="516386"/>
                      </a:cubicBezTo>
                      <a:cubicBezTo>
                        <a:pt x="812397" y="517201"/>
                        <a:pt x="799036" y="531373"/>
                        <a:pt x="798710" y="551572"/>
                      </a:cubicBezTo>
                      <a:cubicBezTo>
                        <a:pt x="798629" y="554341"/>
                        <a:pt x="798710" y="557111"/>
                        <a:pt x="798710" y="559961"/>
                      </a:cubicBezTo>
                      <a:cubicBezTo>
                        <a:pt x="798710" y="637908"/>
                        <a:pt x="798710" y="715855"/>
                        <a:pt x="798710" y="793801"/>
                      </a:cubicBezTo>
                      <a:cubicBezTo>
                        <a:pt x="798710" y="800317"/>
                        <a:pt x="798792" y="806833"/>
                        <a:pt x="797162" y="813186"/>
                      </a:cubicBezTo>
                      <a:cubicBezTo>
                        <a:pt x="792845" y="829313"/>
                        <a:pt x="783150" y="840635"/>
                        <a:pt x="767019" y="845603"/>
                      </a:cubicBezTo>
                      <a:cubicBezTo>
                        <a:pt x="750074" y="850816"/>
                        <a:pt x="734514" y="847802"/>
                        <a:pt x="721316" y="835666"/>
                      </a:cubicBezTo>
                      <a:cubicBezTo>
                        <a:pt x="711377" y="826544"/>
                        <a:pt x="707141" y="814897"/>
                        <a:pt x="707141" y="801539"/>
                      </a:cubicBezTo>
                      <a:cubicBezTo>
                        <a:pt x="707141" y="777430"/>
                        <a:pt x="707466" y="753240"/>
                        <a:pt x="706978" y="729131"/>
                      </a:cubicBezTo>
                      <a:cubicBezTo>
                        <a:pt x="706407" y="698995"/>
                        <a:pt x="678382" y="679610"/>
                        <a:pt x="649706" y="689140"/>
                      </a:cubicBezTo>
                      <a:cubicBezTo>
                        <a:pt x="631620" y="695085"/>
                        <a:pt x="620785" y="710723"/>
                        <a:pt x="620622" y="732145"/>
                      </a:cubicBezTo>
                      <a:cubicBezTo>
                        <a:pt x="620377" y="772299"/>
                        <a:pt x="619644" y="812535"/>
                        <a:pt x="624043" y="852608"/>
                      </a:cubicBezTo>
                      <a:cubicBezTo>
                        <a:pt x="628198" y="890970"/>
                        <a:pt x="636345" y="928274"/>
                        <a:pt x="652557" y="963460"/>
                      </a:cubicBezTo>
                      <a:cubicBezTo>
                        <a:pt x="680419" y="1023976"/>
                        <a:pt x="726367" y="1062990"/>
                        <a:pt x="790726" y="1080502"/>
                      </a:cubicBezTo>
                      <a:cubicBezTo>
                        <a:pt x="825269" y="1089868"/>
                        <a:pt x="860463" y="1090276"/>
                        <a:pt x="895738" y="1089380"/>
                      </a:cubicBezTo>
                      <a:cubicBezTo>
                        <a:pt x="925963" y="1088565"/>
                        <a:pt x="955536" y="1083923"/>
                        <a:pt x="984131" y="1074230"/>
                      </a:cubicBezTo>
                      <a:cubicBezTo>
                        <a:pt x="1045721" y="1053298"/>
                        <a:pt x="1086943" y="1012003"/>
                        <a:pt x="1107555" y="950265"/>
                      </a:cubicBezTo>
                      <a:cubicBezTo>
                        <a:pt x="1117901" y="919151"/>
                        <a:pt x="1122382" y="886979"/>
                        <a:pt x="1122626" y="854399"/>
                      </a:cubicBezTo>
                      <a:cubicBezTo>
                        <a:pt x="1123278" y="771159"/>
                        <a:pt x="1122789" y="687999"/>
                        <a:pt x="1122871" y="604758"/>
                      </a:cubicBezTo>
                      <a:cubicBezTo>
                        <a:pt x="1122871" y="600116"/>
                        <a:pt x="1122382" y="595473"/>
                        <a:pt x="1121078" y="590993"/>
                      </a:cubicBezTo>
                      <a:cubicBezTo>
                        <a:pt x="1116272" y="574378"/>
                        <a:pt x="1101282" y="564767"/>
                        <a:pt x="1083196" y="566640"/>
                      </a:cubicBezTo>
                      <a:cubicBezTo>
                        <a:pt x="1066984" y="568269"/>
                        <a:pt x="1054845" y="580568"/>
                        <a:pt x="1053216" y="597102"/>
                      </a:cubicBezTo>
                      <a:cubicBezTo>
                        <a:pt x="1052808" y="601093"/>
                        <a:pt x="1052890" y="605166"/>
                        <a:pt x="1052890" y="609157"/>
                      </a:cubicBezTo>
                      <a:cubicBezTo>
                        <a:pt x="1052890" y="656478"/>
                        <a:pt x="1052890" y="703800"/>
                        <a:pt x="1052890" y="751122"/>
                      </a:cubicBezTo>
                      <a:cubicBezTo>
                        <a:pt x="1052890" y="754543"/>
                        <a:pt x="1052971" y="757964"/>
                        <a:pt x="1052564" y="761303"/>
                      </a:cubicBezTo>
                      <a:cubicBezTo>
                        <a:pt x="1051912" y="766679"/>
                        <a:pt x="1049305" y="769367"/>
                        <a:pt x="1045313" y="769367"/>
                      </a:cubicBezTo>
                      <a:cubicBezTo>
                        <a:pt x="1041240" y="769367"/>
                        <a:pt x="1038551" y="766597"/>
                        <a:pt x="1038063" y="761385"/>
                      </a:cubicBezTo>
                      <a:cubicBezTo>
                        <a:pt x="1037737" y="758290"/>
                        <a:pt x="1037900" y="755195"/>
                        <a:pt x="1037900" y="752099"/>
                      </a:cubicBezTo>
                      <a:cubicBezTo>
                        <a:pt x="1037900" y="678795"/>
                        <a:pt x="1037900" y="605491"/>
                        <a:pt x="1037900" y="532187"/>
                      </a:cubicBezTo>
                      <a:cubicBezTo>
                        <a:pt x="1037900" y="528441"/>
                        <a:pt x="1037981" y="524776"/>
                        <a:pt x="1037818" y="521029"/>
                      </a:cubicBezTo>
                      <a:cubicBezTo>
                        <a:pt x="1036841" y="501563"/>
                        <a:pt x="1022014" y="487065"/>
                        <a:pt x="1003113" y="486902"/>
                      </a:cubicBezTo>
                      <a:cubicBezTo>
                        <a:pt x="984620" y="486820"/>
                        <a:pt x="969711" y="500748"/>
                        <a:pt x="968163" y="519807"/>
                      </a:cubicBezTo>
                      <a:cubicBezTo>
                        <a:pt x="967838" y="523472"/>
                        <a:pt x="968000" y="527219"/>
                        <a:pt x="968000" y="530966"/>
                      </a:cubicBezTo>
                      <a:cubicBezTo>
                        <a:pt x="968000" y="604596"/>
                        <a:pt x="968000" y="678225"/>
                        <a:pt x="968000" y="751855"/>
                      </a:cubicBezTo>
                      <a:cubicBezTo>
                        <a:pt x="968000" y="754950"/>
                        <a:pt x="968163" y="758045"/>
                        <a:pt x="967838" y="761140"/>
                      </a:cubicBezTo>
                      <a:cubicBezTo>
                        <a:pt x="967349" y="766435"/>
                        <a:pt x="964660" y="769285"/>
                        <a:pt x="960750" y="769367"/>
                      </a:cubicBezTo>
                      <a:cubicBezTo>
                        <a:pt x="956921" y="769448"/>
                        <a:pt x="953906" y="766516"/>
                        <a:pt x="953173" y="761466"/>
                      </a:cubicBezTo>
                      <a:cubicBezTo>
                        <a:pt x="952684" y="758127"/>
                        <a:pt x="952766" y="754706"/>
                        <a:pt x="952766" y="751285"/>
                      </a:cubicBezTo>
                      <a:cubicBezTo>
                        <a:pt x="952684" y="708769"/>
                        <a:pt x="952684" y="666415"/>
                        <a:pt x="952684" y="624062"/>
                      </a:cubicBezTo>
                      <a:close/>
                    </a:path>
                  </a:pathLst>
                </a:custGeom>
                <a:grpFill/>
                <a:ln w="8132" cap="flat">
                  <a:noFill/>
                  <a:prstDash val="solid"/>
                  <a:miter/>
                </a:ln>
              </p:spPr>
              <p:txBody>
                <a:bodyPr rtlCol="0" anchor="ctr"/>
                <a:lstStyle/>
                <a:p>
                  <a:endParaRPr lang="en-NG"/>
                </a:p>
              </p:txBody>
            </p:sp>
            <p:sp>
              <p:nvSpPr>
                <p:cNvPr id="10" name="Freeform 9">
                  <a:extLst>
                    <a:ext uri="{FF2B5EF4-FFF2-40B4-BE49-F238E27FC236}">
                      <a16:creationId xmlns:a16="http://schemas.microsoft.com/office/drawing/2014/main" id="{61A87937-1A41-9372-9791-176B5923F3B5}"/>
                    </a:ext>
                  </a:extLst>
                </p:cNvPr>
                <p:cNvSpPr/>
                <p:nvPr/>
              </p:nvSpPr>
              <p:spPr>
                <a:xfrm>
                  <a:off x="7924783" y="3269154"/>
                  <a:ext cx="70312" cy="72210"/>
                </a:xfrm>
                <a:custGeom>
                  <a:avLst/>
                  <a:gdLst>
                    <a:gd name="connsiteX0" fmla="*/ 70312 w 70312"/>
                    <a:gd name="connsiteY0" fmla="*/ 46550 h 72210"/>
                    <a:gd name="connsiteX1" fmla="*/ 54018 w 70312"/>
                    <a:gd name="connsiteY1" fmla="*/ 67157 h 72210"/>
                    <a:gd name="connsiteX2" fmla="*/ 4649 w 70312"/>
                    <a:gd name="connsiteY2" fmla="*/ 53555 h 72210"/>
                    <a:gd name="connsiteX3" fmla="*/ 20780 w 70312"/>
                    <a:gd name="connsiteY3" fmla="*/ 3301 h 72210"/>
                    <a:gd name="connsiteX4" fmla="*/ 68846 w 70312"/>
                    <a:gd name="connsiteY4" fmla="*/ 22767 h 72210"/>
                    <a:gd name="connsiteX5" fmla="*/ 70312 w 70312"/>
                    <a:gd name="connsiteY5" fmla="*/ 26188 h 72210"/>
                    <a:gd name="connsiteX6" fmla="*/ 70312 w 70312"/>
                    <a:gd name="connsiteY6" fmla="*/ 46550 h 72210"/>
                    <a:gd name="connsiteX7" fmla="*/ 36177 w 70312"/>
                    <a:gd name="connsiteY7" fmla="*/ 9736 h 72210"/>
                    <a:gd name="connsiteX8" fmla="*/ 9700 w 70312"/>
                    <a:gd name="connsiteY8" fmla="*/ 35310 h 72210"/>
                    <a:gd name="connsiteX9" fmla="*/ 35607 w 70312"/>
                    <a:gd name="connsiteY9" fmla="*/ 62677 h 72210"/>
                    <a:gd name="connsiteX10" fmla="*/ 62003 w 70312"/>
                    <a:gd name="connsiteY10" fmla="*/ 35881 h 72210"/>
                    <a:gd name="connsiteX11" fmla="*/ 36177 w 70312"/>
                    <a:gd name="connsiteY11" fmla="*/ 9736 h 7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312" h="72210">
                      <a:moveTo>
                        <a:pt x="70312" y="46550"/>
                      </a:moveTo>
                      <a:cubicBezTo>
                        <a:pt x="66891" y="54940"/>
                        <a:pt x="62247" y="62352"/>
                        <a:pt x="54018" y="67157"/>
                      </a:cubicBezTo>
                      <a:cubicBezTo>
                        <a:pt x="36014" y="77501"/>
                        <a:pt x="14507" y="71474"/>
                        <a:pt x="4649" y="53555"/>
                      </a:cubicBezTo>
                      <a:cubicBezTo>
                        <a:pt x="-7490" y="31482"/>
                        <a:pt x="6360" y="9654"/>
                        <a:pt x="20780" y="3301"/>
                      </a:cubicBezTo>
                      <a:cubicBezTo>
                        <a:pt x="39925" y="-5170"/>
                        <a:pt x="61025" y="3138"/>
                        <a:pt x="68846" y="22767"/>
                      </a:cubicBezTo>
                      <a:cubicBezTo>
                        <a:pt x="69334" y="23908"/>
                        <a:pt x="69823" y="25048"/>
                        <a:pt x="70312" y="26188"/>
                      </a:cubicBezTo>
                      <a:cubicBezTo>
                        <a:pt x="70312" y="32949"/>
                        <a:pt x="70312" y="39790"/>
                        <a:pt x="70312" y="46550"/>
                      </a:cubicBezTo>
                      <a:close/>
                      <a:moveTo>
                        <a:pt x="36177" y="9736"/>
                      </a:moveTo>
                      <a:cubicBezTo>
                        <a:pt x="22165" y="9573"/>
                        <a:pt x="10026" y="21301"/>
                        <a:pt x="9700" y="35310"/>
                      </a:cubicBezTo>
                      <a:cubicBezTo>
                        <a:pt x="9374" y="49320"/>
                        <a:pt x="21920" y="62514"/>
                        <a:pt x="35607" y="62677"/>
                      </a:cubicBezTo>
                      <a:cubicBezTo>
                        <a:pt x="49456" y="62840"/>
                        <a:pt x="61921" y="50216"/>
                        <a:pt x="62003" y="35881"/>
                      </a:cubicBezTo>
                      <a:cubicBezTo>
                        <a:pt x="62165" y="21953"/>
                        <a:pt x="50190" y="9898"/>
                        <a:pt x="36177" y="9736"/>
                      </a:cubicBezTo>
                      <a:close/>
                    </a:path>
                  </a:pathLst>
                </a:custGeom>
                <a:grpFill/>
                <a:ln w="8132" cap="flat">
                  <a:noFill/>
                  <a:prstDash val="solid"/>
                  <a:miter/>
                </a:ln>
              </p:spPr>
              <p:txBody>
                <a:bodyPr rtlCol="0" anchor="ctr"/>
                <a:lstStyle/>
                <a:p>
                  <a:endParaRPr lang="en-NG"/>
                </a:p>
              </p:txBody>
            </p:sp>
            <p:sp>
              <p:nvSpPr>
                <p:cNvPr id="11" name="Freeform 10">
                  <a:extLst>
                    <a:ext uri="{FF2B5EF4-FFF2-40B4-BE49-F238E27FC236}">
                      <a16:creationId xmlns:a16="http://schemas.microsoft.com/office/drawing/2014/main" id="{12F85AF5-24EF-1C3E-B589-98247FCCDBBC}"/>
                    </a:ext>
                  </a:extLst>
                </p:cNvPr>
                <p:cNvSpPr/>
                <p:nvPr/>
              </p:nvSpPr>
              <p:spPr>
                <a:xfrm>
                  <a:off x="6309807" y="3256328"/>
                  <a:ext cx="663439" cy="663401"/>
                </a:xfrm>
                <a:custGeom>
                  <a:avLst/>
                  <a:gdLst>
                    <a:gd name="connsiteX0" fmla="*/ 45 w 663439"/>
                    <a:gd name="connsiteY0" fmla="*/ 330439 h 663401"/>
                    <a:gd name="connsiteX1" fmla="*/ 331782 w 663439"/>
                    <a:gd name="connsiteY1" fmla="*/ 0 h 663401"/>
                    <a:gd name="connsiteX2" fmla="*/ 663437 w 663439"/>
                    <a:gd name="connsiteY2" fmla="*/ 332963 h 663401"/>
                    <a:gd name="connsiteX3" fmla="*/ 331130 w 663439"/>
                    <a:gd name="connsiteY3" fmla="*/ 663402 h 663401"/>
                    <a:gd name="connsiteX4" fmla="*/ 45 w 663439"/>
                    <a:gd name="connsiteY4" fmla="*/ 330439 h 663401"/>
                    <a:gd name="connsiteX5" fmla="*/ 327953 w 663439"/>
                    <a:gd name="connsiteY5" fmla="*/ 144409 h 663401"/>
                    <a:gd name="connsiteX6" fmla="*/ 297240 w 663439"/>
                    <a:gd name="connsiteY6" fmla="*/ 147097 h 663401"/>
                    <a:gd name="connsiteX7" fmla="*/ 183429 w 663439"/>
                    <a:gd name="connsiteY7" fmla="*/ 216003 h 663401"/>
                    <a:gd name="connsiteX8" fmla="*/ 149131 w 663439"/>
                    <a:gd name="connsiteY8" fmla="*/ 304945 h 663401"/>
                    <a:gd name="connsiteX9" fmla="*/ 159152 w 663439"/>
                    <a:gd name="connsiteY9" fmla="*/ 401788 h 663401"/>
                    <a:gd name="connsiteX10" fmla="*/ 256343 w 663439"/>
                    <a:gd name="connsiteY10" fmla="*/ 504414 h 663401"/>
                    <a:gd name="connsiteX11" fmla="*/ 369176 w 663439"/>
                    <a:gd name="connsiteY11" fmla="*/ 515653 h 663401"/>
                    <a:gd name="connsiteX12" fmla="*/ 493496 w 663439"/>
                    <a:gd name="connsiteY12" fmla="*/ 424675 h 663401"/>
                    <a:gd name="connsiteX13" fmla="*/ 504901 w 663439"/>
                    <a:gd name="connsiteY13" fmla="*/ 266094 h 663401"/>
                    <a:gd name="connsiteX14" fmla="*/ 412435 w 663439"/>
                    <a:gd name="connsiteY14" fmla="*/ 161514 h 663401"/>
                    <a:gd name="connsiteX15" fmla="*/ 327953 w 663439"/>
                    <a:gd name="connsiteY15" fmla="*/ 144409 h 66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3439" h="663401">
                      <a:moveTo>
                        <a:pt x="45" y="330439"/>
                      </a:moveTo>
                      <a:cubicBezTo>
                        <a:pt x="-1829" y="153450"/>
                        <a:pt x="139600" y="-163"/>
                        <a:pt x="331782" y="0"/>
                      </a:cubicBezTo>
                      <a:cubicBezTo>
                        <a:pt x="515247" y="82"/>
                        <a:pt x="664008" y="143187"/>
                        <a:pt x="663437" y="332963"/>
                      </a:cubicBezTo>
                      <a:cubicBezTo>
                        <a:pt x="662786" y="524043"/>
                        <a:pt x="510360" y="663565"/>
                        <a:pt x="331130" y="663402"/>
                      </a:cubicBezTo>
                      <a:cubicBezTo>
                        <a:pt x="145221" y="663239"/>
                        <a:pt x="-2969" y="513943"/>
                        <a:pt x="45" y="330439"/>
                      </a:cubicBezTo>
                      <a:close/>
                      <a:moveTo>
                        <a:pt x="327953" y="144409"/>
                      </a:moveTo>
                      <a:cubicBezTo>
                        <a:pt x="320621" y="145061"/>
                        <a:pt x="308890" y="144979"/>
                        <a:pt x="297240" y="147097"/>
                      </a:cubicBezTo>
                      <a:cubicBezTo>
                        <a:pt x="250396" y="155405"/>
                        <a:pt x="211943" y="177722"/>
                        <a:pt x="183429" y="216003"/>
                      </a:cubicBezTo>
                      <a:cubicBezTo>
                        <a:pt x="163796" y="242392"/>
                        <a:pt x="152960" y="272284"/>
                        <a:pt x="149131" y="304945"/>
                      </a:cubicBezTo>
                      <a:cubicBezTo>
                        <a:pt x="145302" y="338013"/>
                        <a:pt x="147828" y="370430"/>
                        <a:pt x="159152" y="401788"/>
                      </a:cubicBezTo>
                      <a:cubicBezTo>
                        <a:pt x="176586" y="450005"/>
                        <a:pt x="208929" y="484621"/>
                        <a:pt x="256343" y="504414"/>
                      </a:cubicBezTo>
                      <a:cubicBezTo>
                        <a:pt x="292678" y="519644"/>
                        <a:pt x="330479" y="523310"/>
                        <a:pt x="369176" y="515653"/>
                      </a:cubicBezTo>
                      <a:cubicBezTo>
                        <a:pt x="424737" y="504658"/>
                        <a:pt x="467344" y="475092"/>
                        <a:pt x="493496" y="424675"/>
                      </a:cubicBezTo>
                      <a:cubicBezTo>
                        <a:pt x="519810" y="373851"/>
                        <a:pt x="522172" y="320257"/>
                        <a:pt x="504901" y="266094"/>
                      </a:cubicBezTo>
                      <a:cubicBezTo>
                        <a:pt x="489585" y="217876"/>
                        <a:pt x="458302" y="182935"/>
                        <a:pt x="412435" y="161514"/>
                      </a:cubicBezTo>
                      <a:cubicBezTo>
                        <a:pt x="387180" y="149622"/>
                        <a:pt x="360296" y="144409"/>
                        <a:pt x="327953" y="144409"/>
                      </a:cubicBezTo>
                      <a:close/>
                    </a:path>
                  </a:pathLst>
                </a:custGeom>
                <a:grpFill/>
                <a:ln w="8132" cap="flat">
                  <a:noFill/>
                  <a:prstDash val="solid"/>
                  <a:miter/>
                </a:ln>
              </p:spPr>
              <p:txBody>
                <a:bodyPr rtlCol="0" anchor="ctr"/>
                <a:lstStyle/>
                <a:p>
                  <a:endParaRPr lang="en-NG"/>
                </a:p>
              </p:txBody>
            </p:sp>
            <p:sp>
              <p:nvSpPr>
                <p:cNvPr id="12" name="Freeform 11">
                  <a:extLst>
                    <a:ext uri="{FF2B5EF4-FFF2-40B4-BE49-F238E27FC236}">
                      <a16:creationId xmlns:a16="http://schemas.microsoft.com/office/drawing/2014/main" id="{2524E456-50E8-97DD-5996-810F1B59BC8D}"/>
                    </a:ext>
                  </a:extLst>
                </p:cNvPr>
                <p:cNvSpPr/>
                <p:nvPr/>
              </p:nvSpPr>
              <p:spPr>
                <a:xfrm>
                  <a:off x="5782584" y="3269102"/>
                  <a:ext cx="474660" cy="637617"/>
                </a:xfrm>
                <a:custGeom>
                  <a:avLst/>
                  <a:gdLst>
                    <a:gd name="connsiteX0" fmla="*/ 474396 w 474660"/>
                    <a:gd name="connsiteY0" fmla="*/ 319293 h 637617"/>
                    <a:gd name="connsiteX1" fmla="*/ 474559 w 474660"/>
                    <a:gd name="connsiteY1" fmla="*/ 608762 h 637617"/>
                    <a:gd name="connsiteX2" fmla="*/ 445882 w 474660"/>
                    <a:gd name="connsiteY2" fmla="*/ 637595 h 637617"/>
                    <a:gd name="connsiteX3" fmla="*/ 354883 w 474660"/>
                    <a:gd name="connsiteY3" fmla="*/ 637432 h 637617"/>
                    <a:gd name="connsiteX4" fmla="*/ 346573 w 474660"/>
                    <a:gd name="connsiteY4" fmla="*/ 637269 h 637617"/>
                    <a:gd name="connsiteX5" fmla="*/ 327184 w 474660"/>
                    <a:gd name="connsiteY5" fmla="*/ 618210 h 637617"/>
                    <a:gd name="connsiteX6" fmla="*/ 326939 w 474660"/>
                    <a:gd name="connsiteY6" fmla="*/ 607052 h 637617"/>
                    <a:gd name="connsiteX7" fmla="*/ 326939 w 474660"/>
                    <a:gd name="connsiteY7" fmla="*/ 394552 h 637617"/>
                    <a:gd name="connsiteX8" fmla="*/ 313171 w 474660"/>
                    <a:gd name="connsiteY8" fmla="*/ 380868 h 637617"/>
                    <a:gd name="connsiteX9" fmla="*/ 161804 w 474660"/>
                    <a:gd name="connsiteY9" fmla="*/ 380868 h 637617"/>
                    <a:gd name="connsiteX10" fmla="*/ 159034 w 474660"/>
                    <a:gd name="connsiteY10" fmla="*/ 380868 h 637617"/>
                    <a:gd name="connsiteX11" fmla="*/ 147629 w 474660"/>
                    <a:gd name="connsiteY11" fmla="*/ 392271 h 637617"/>
                    <a:gd name="connsiteX12" fmla="*/ 147873 w 474660"/>
                    <a:gd name="connsiteY12" fmla="*/ 608437 h 637617"/>
                    <a:gd name="connsiteX13" fmla="*/ 119115 w 474660"/>
                    <a:gd name="connsiteY13" fmla="*/ 637595 h 637617"/>
                    <a:gd name="connsiteX14" fmla="*/ 28116 w 474660"/>
                    <a:gd name="connsiteY14" fmla="*/ 637351 h 637617"/>
                    <a:gd name="connsiteX15" fmla="*/ 19724 w 474660"/>
                    <a:gd name="connsiteY15" fmla="*/ 637188 h 637617"/>
                    <a:gd name="connsiteX16" fmla="*/ 253 w 474660"/>
                    <a:gd name="connsiteY16" fmla="*/ 618210 h 637617"/>
                    <a:gd name="connsiteX17" fmla="*/ 9 w 474660"/>
                    <a:gd name="connsiteY17" fmla="*/ 608029 h 637617"/>
                    <a:gd name="connsiteX18" fmla="*/ 9 w 474660"/>
                    <a:gd name="connsiteY18" fmla="*/ 29986 h 637617"/>
                    <a:gd name="connsiteX19" fmla="*/ 253 w 474660"/>
                    <a:gd name="connsiteY19" fmla="*/ 19805 h 637617"/>
                    <a:gd name="connsiteX20" fmla="*/ 19317 w 474660"/>
                    <a:gd name="connsiteY20" fmla="*/ 257 h 637617"/>
                    <a:gd name="connsiteX21" fmla="*/ 25834 w 474660"/>
                    <a:gd name="connsiteY21" fmla="*/ 13 h 637617"/>
                    <a:gd name="connsiteX22" fmla="*/ 121478 w 474660"/>
                    <a:gd name="connsiteY22" fmla="*/ 13 h 637617"/>
                    <a:gd name="connsiteX23" fmla="*/ 128891 w 474660"/>
                    <a:gd name="connsiteY23" fmla="*/ 420 h 637617"/>
                    <a:gd name="connsiteX24" fmla="*/ 147303 w 474660"/>
                    <a:gd name="connsiteY24" fmla="*/ 19561 h 637617"/>
                    <a:gd name="connsiteX25" fmla="*/ 147629 w 474660"/>
                    <a:gd name="connsiteY25" fmla="*/ 30719 h 637617"/>
                    <a:gd name="connsiteX26" fmla="*/ 147629 w 474660"/>
                    <a:gd name="connsiteY26" fmla="*/ 225545 h 637617"/>
                    <a:gd name="connsiteX27" fmla="*/ 161560 w 474660"/>
                    <a:gd name="connsiteY27" fmla="*/ 239066 h 637617"/>
                    <a:gd name="connsiteX28" fmla="*/ 312927 w 474660"/>
                    <a:gd name="connsiteY28" fmla="*/ 239066 h 637617"/>
                    <a:gd name="connsiteX29" fmla="*/ 316674 w 474660"/>
                    <a:gd name="connsiteY29" fmla="*/ 239066 h 637617"/>
                    <a:gd name="connsiteX30" fmla="*/ 327102 w 474660"/>
                    <a:gd name="connsiteY30" fmla="*/ 228559 h 637617"/>
                    <a:gd name="connsiteX31" fmla="*/ 327102 w 474660"/>
                    <a:gd name="connsiteY31" fmla="*/ 30964 h 637617"/>
                    <a:gd name="connsiteX32" fmla="*/ 327428 w 474660"/>
                    <a:gd name="connsiteY32" fmla="*/ 19805 h 637617"/>
                    <a:gd name="connsiteX33" fmla="*/ 347551 w 474660"/>
                    <a:gd name="connsiteY33" fmla="*/ 176 h 637617"/>
                    <a:gd name="connsiteX34" fmla="*/ 354068 w 474660"/>
                    <a:gd name="connsiteY34" fmla="*/ 13 h 637617"/>
                    <a:gd name="connsiteX35" fmla="*/ 447838 w 474660"/>
                    <a:gd name="connsiteY35" fmla="*/ 13 h 637617"/>
                    <a:gd name="connsiteX36" fmla="*/ 455251 w 474660"/>
                    <a:gd name="connsiteY36" fmla="*/ 257 h 637617"/>
                    <a:gd name="connsiteX37" fmla="*/ 474559 w 474660"/>
                    <a:gd name="connsiteY37" fmla="*/ 21434 h 637617"/>
                    <a:gd name="connsiteX38" fmla="*/ 474641 w 474660"/>
                    <a:gd name="connsiteY38" fmla="*/ 30719 h 637617"/>
                    <a:gd name="connsiteX39" fmla="*/ 474396 w 474660"/>
                    <a:gd name="connsiteY39" fmla="*/ 319293 h 6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74660" h="637617">
                      <a:moveTo>
                        <a:pt x="474396" y="319293"/>
                      </a:moveTo>
                      <a:cubicBezTo>
                        <a:pt x="474396" y="415810"/>
                        <a:pt x="474152" y="512327"/>
                        <a:pt x="474559" y="608762"/>
                      </a:cubicBezTo>
                      <a:cubicBezTo>
                        <a:pt x="474641" y="630672"/>
                        <a:pt x="465842" y="638084"/>
                        <a:pt x="445882" y="637595"/>
                      </a:cubicBezTo>
                      <a:cubicBezTo>
                        <a:pt x="415576" y="636944"/>
                        <a:pt x="385189" y="637432"/>
                        <a:pt x="354883" y="637432"/>
                      </a:cubicBezTo>
                      <a:cubicBezTo>
                        <a:pt x="352113" y="637432"/>
                        <a:pt x="349261" y="637514"/>
                        <a:pt x="346573" y="637269"/>
                      </a:cubicBezTo>
                      <a:cubicBezTo>
                        <a:pt x="335738" y="636292"/>
                        <a:pt x="328324" y="629125"/>
                        <a:pt x="327184" y="618210"/>
                      </a:cubicBezTo>
                      <a:cubicBezTo>
                        <a:pt x="326777" y="614545"/>
                        <a:pt x="326939" y="610799"/>
                        <a:pt x="326939" y="607052"/>
                      </a:cubicBezTo>
                      <a:cubicBezTo>
                        <a:pt x="326939" y="536192"/>
                        <a:pt x="326939" y="465412"/>
                        <a:pt x="326939" y="394552"/>
                      </a:cubicBezTo>
                      <a:cubicBezTo>
                        <a:pt x="326939" y="380868"/>
                        <a:pt x="326939" y="380868"/>
                        <a:pt x="313171" y="380868"/>
                      </a:cubicBezTo>
                      <a:cubicBezTo>
                        <a:pt x="262743" y="380868"/>
                        <a:pt x="212314" y="380868"/>
                        <a:pt x="161804" y="380868"/>
                      </a:cubicBezTo>
                      <a:cubicBezTo>
                        <a:pt x="160908" y="380868"/>
                        <a:pt x="159930" y="380868"/>
                        <a:pt x="159034" y="380868"/>
                      </a:cubicBezTo>
                      <a:cubicBezTo>
                        <a:pt x="147792" y="380950"/>
                        <a:pt x="147629" y="381113"/>
                        <a:pt x="147629" y="392271"/>
                      </a:cubicBezTo>
                      <a:cubicBezTo>
                        <a:pt x="147629" y="464353"/>
                        <a:pt x="147303" y="536436"/>
                        <a:pt x="147873" y="608437"/>
                      </a:cubicBezTo>
                      <a:cubicBezTo>
                        <a:pt x="148036" y="628555"/>
                        <a:pt x="139482" y="638084"/>
                        <a:pt x="119115" y="637595"/>
                      </a:cubicBezTo>
                      <a:cubicBezTo>
                        <a:pt x="88809" y="636781"/>
                        <a:pt x="58422" y="637351"/>
                        <a:pt x="28116" y="637351"/>
                      </a:cubicBezTo>
                      <a:cubicBezTo>
                        <a:pt x="25346" y="637351"/>
                        <a:pt x="22494" y="637432"/>
                        <a:pt x="19724" y="637188"/>
                      </a:cubicBezTo>
                      <a:cubicBezTo>
                        <a:pt x="8889" y="636211"/>
                        <a:pt x="1475" y="628962"/>
                        <a:pt x="253" y="618210"/>
                      </a:cubicBezTo>
                      <a:cubicBezTo>
                        <a:pt x="-72" y="614871"/>
                        <a:pt x="9" y="611450"/>
                        <a:pt x="9" y="608029"/>
                      </a:cubicBezTo>
                      <a:cubicBezTo>
                        <a:pt x="9" y="415321"/>
                        <a:pt x="9" y="222694"/>
                        <a:pt x="9" y="29986"/>
                      </a:cubicBezTo>
                      <a:cubicBezTo>
                        <a:pt x="9" y="26565"/>
                        <a:pt x="-72" y="23145"/>
                        <a:pt x="253" y="19805"/>
                      </a:cubicBezTo>
                      <a:cubicBezTo>
                        <a:pt x="1475" y="8810"/>
                        <a:pt x="8400" y="1805"/>
                        <a:pt x="19317" y="257"/>
                      </a:cubicBezTo>
                      <a:cubicBezTo>
                        <a:pt x="21435" y="-68"/>
                        <a:pt x="23635" y="13"/>
                        <a:pt x="25834" y="13"/>
                      </a:cubicBezTo>
                      <a:cubicBezTo>
                        <a:pt x="57688" y="13"/>
                        <a:pt x="89624" y="13"/>
                        <a:pt x="121478" y="13"/>
                      </a:cubicBezTo>
                      <a:cubicBezTo>
                        <a:pt x="123922" y="13"/>
                        <a:pt x="126447" y="13"/>
                        <a:pt x="128891" y="420"/>
                      </a:cubicBezTo>
                      <a:cubicBezTo>
                        <a:pt x="139401" y="2131"/>
                        <a:pt x="146081" y="8972"/>
                        <a:pt x="147303" y="19561"/>
                      </a:cubicBezTo>
                      <a:cubicBezTo>
                        <a:pt x="147710" y="23226"/>
                        <a:pt x="147629" y="26973"/>
                        <a:pt x="147629" y="30719"/>
                      </a:cubicBezTo>
                      <a:cubicBezTo>
                        <a:pt x="147629" y="95634"/>
                        <a:pt x="147629" y="160630"/>
                        <a:pt x="147629" y="225545"/>
                      </a:cubicBezTo>
                      <a:cubicBezTo>
                        <a:pt x="147629" y="239066"/>
                        <a:pt x="147629" y="239066"/>
                        <a:pt x="161560" y="239066"/>
                      </a:cubicBezTo>
                      <a:cubicBezTo>
                        <a:pt x="211988" y="239066"/>
                        <a:pt x="262417" y="239066"/>
                        <a:pt x="312927" y="239066"/>
                      </a:cubicBezTo>
                      <a:cubicBezTo>
                        <a:pt x="314149" y="239066"/>
                        <a:pt x="315371" y="239066"/>
                        <a:pt x="316674" y="239066"/>
                      </a:cubicBezTo>
                      <a:cubicBezTo>
                        <a:pt x="326695" y="238903"/>
                        <a:pt x="327102" y="238659"/>
                        <a:pt x="327102" y="228559"/>
                      </a:cubicBezTo>
                      <a:cubicBezTo>
                        <a:pt x="327102" y="162667"/>
                        <a:pt x="327102" y="96774"/>
                        <a:pt x="327102" y="30964"/>
                      </a:cubicBezTo>
                      <a:cubicBezTo>
                        <a:pt x="327102" y="27217"/>
                        <a:pt x="327021" y="23552"/>
                        <a:pt x="327428" y="19805"/>
                      </a:cubicBezTo>
                      <a:cubicBezTo>
                        <a:pt x="328813" y="8484"/>
                        <a:pt x="336145" y="1398"/>
                        <a:pt x="347551" y="176"/>
                      </a:cubicBezTo>
                      <a:cubicBezTo>
                        <a:pt x="349669" y="-68"/>
                        <a:pt x="351869" y="13"/>
                        <a:pt x="354068" y="13"/>
                      </a:cubicBezTo>
                      <a:cubicBezTo>
                        <a:pt x="385352" y="13"/>
                        <a:pt x="416554" y="13"/>
                        <a:pt x="447838" y="13"/>
                      </a:cubicBezTo>
                      <a:cubicBezTo>
                        <a:pt x="450282" y="13"/>
                        <a:pt x="452807" y="-68"/>
                        <a:pt x="455251" y="257"/>
                      </a:cubicBezTo>
                      <a:cubicBezTo>
                        <a:pt x="467064" y="1805"/>
                        <a:pt x="474070" y="9461"/>
                        <a:pt x="474559" y="21434"/>
                      </a:cubicBezTo>
                      <a:cubicBezTo>
                        <a:pt x="474722" y="24529"/>
                        <a:pt x="474641" y="27624"/>
                        <a:pt x="474641" y="30719"/>
                      </a:cubicBezTo>
                      <a:cubicBezTo>
                        <a:pt x="474396" y="126911"/>
                        <a:pt x="474396" y="223102"/>
                        <a:pt x="474396" y="319293"/>
                      </a:cubicBezTo>
                      <a:close/>
                    </a:path>
                  </a:pathLst>
                </a:custGeom>
                <a:grpFill/>
                <a:ln w="8132" cap="flat">
                  <a:noFill/>
                  <a:prstDash val="solid"/>
                  <a:miter/>
                </a:ln>
              </p:spPr>
              <p:txBody>
                <a:bodyPr rtlCol="0" anchor="ctr"/>
                <a:lstStyle/>
                <a:p>
                  <a:endParaRPr lang="en-NG"/>
                </a:p>
              </p:txBody>
            </p:sp>
            <p:sp>
              <p:nvSpPr>
                <p:cNvPr id="13" name="Freeform 12">
                  <a:extLst>
                    <a:ext uri="{FF2B5EF4-FFF2-40B4-BE49-F238E27FC236}">
                      <a16:creationId xmlns:a16="http://schemas.microsoft.com/office/drawing/2014/main" id="{404CB4A7-9CF7-8284-C504-979E3302BD3E}"/>
                    </a:ext>
                  </a:extLst>
                </p:cNvPr>
                <p:cNvSpPr/>
                <p:nvPr/>
              </p:nvSpPr>
              <p:spPr>
                <a:xfrm>
                  <a:off x="7533743" y="3268869"/>
                  <a:ext cx="384076" cy="638073"/>
                </a:xfrm>
                <a:custGeom>
                  <a:avLst/>
                  <a:gdLst>
                    <a:gd name="connsiteX0" fmla="*/ 326 w 384076"/>
                    <a:gd name="connsiteY0" fmla="*/ 319038 h 638073"/>
                    <a:gd name="connsiteX1" fmla="*/ 164 w 384076"/>
                    <a:gd name="connsiteY1" fmla="*/ 30464 h 638073"/>
                    <a:gd name="connsiteX2" fmla="*/ 30632 w 384076"/>
                    <a:gd name="connsiteY2" fmla="*/ 2 h 638073"/>
                    <a:gd name="connsiteX3" fmla="*/ 349986 w 384076"/>
                    <a:gd name="connsiteY3" fmla="*/ 2 h 638073"/>
                    <a:gd name="connsiteX4" fmla="*/ 379966 w 384076"/>
                    <a:gd name="connsiteY4" fmla="*/ 30057 h 638073"/>
                    <a:gd name="connsiteX5" fmla="*/ 379803 w 384076"/>
                    <a:gd name="connsiteY5" fmla="*/ 114519 h 638073"/>
                    <a:gd name="connsiteX6" fmla="*/ 379070 w 384076"/>
                    <a:gd name="connsiteY6" fmla="*/ 124701 h 638073"/>
                    <a:gd name="connsiteX7" fmla="*/ 359029 w 384076"/>
                    <a:gd name="connsiteY7" fmla="*/ 142049 h 638073"/>
                    <a:gd name="connsiteX8" fmla="*/ 348846 w 384076"/>
                    <a:gd name="connsiteY8" fmla="*/ 142212 h 638073"/>
                    <a:gd name="connsiteX9" fmla="*/ 162203 w 384076"/>
                    <a:gd name="connsiteY9" fmla="*/ 142212 h 638073"/>
                    <a:gd name="connsiteX10" fmla="*/ 147783 w 384076"/>
                    <a:gd name="connsiteY10" fmla="*/ 157117 h 638073"/>
                    <a:gd name="connsiteX11" fmla="*/ 147783 w 384076"/>
                    <a:gd name="connsiteY11" fmla="*/ 234086 h 638073"/>
                    <a:gd name="connsiteX12" fmla="*/ 147946 w 384076"/>
                    <a:gd name="connsiteY12" fmla="*/ 241498 h 638073"/>
                    <a:gd name="connsiteX13" fmla="*/ 153242 w 384076"/>
                    <a:gd name="connsiteY13" fmla="*/ 246711 h 638073"/>
                    <a:gd name="connsiteX14" fmla="*/ 161633 w 384076"/>
                    <a:gd name="connsiteY14" fmla="*/ 246874 h 638073"/>
                    <a:gd name="connsiteX15" fmla="*/ 328723 w 384076"/>
                    <a:gd name="connsiteY15" fmla="*/ 246874 h 638073"/>
                    <a:gd name="connsiteX16" fmla="*/ 357237 w 384076"/>
                    <a:gd name="connsiteY16" fmla="*/ 275055 h 638073"/>
                    <a:gd name="connsiteX17" fmla="*/ 357237 w 384076"/>
                    <a:gd name="connsiteY17" fmla="*/ 357645 h 638073"/>
                    <a:gd name="connsiteX18" fmla="*/ 356504 w 384076"/>
                    <a:gd name="connsiteY18" fmla="*/ 366848 h 638073"/>
                    <a:gd name="connsiteX19" fmla="*/ 338581 w 384076"/>
                    <a:gd name="connsiteY19" fmla="*/ 384441 h 638073"/>
                    <a:gd name="connsiteX20" fmla="*/ 326524 w 384076"/>
                    <a:gd name="connsiteY20" fmla="*/ 385011 h 638073"/>
                    <a:gd name="connsiteX21" fmla="*/ 161225 w 384076"/>
                    <a:gd name="connsiteY21" fmla="*/ 385011 h 638073"/>
                    <a:gd name="connsiteX22" fmla="*/ 147702 w 384076"/>
                    <a:gd name="connsiteY22" fmla="*/ 398043 h 638073"/>
                    <a:gd name="connsiteX23" fmla="*/ 147702 w 384076"/>
                    <a:gd name="connsiteY23" fmla="*/ 483402 h 638073"/>
                    <a:gd name="connsiteX24" fmla="*/ 147783 w 384076"/>
                    <a:gd name="connsiteY24" fmla="*/ 489918 h 638073"/>
                    <a:gd name="connsiteX25" fmla="*/ 153404 w 384076"/>
                    <a:gd name="connsiteY25" fmla="*/ 495782 h 638073"/>
                    <a:gd name="connsiteX26" fmla="*/ 162692 w 384076"/>
                    <a:gd name="connsiteY26" fmla="*/ 495945 h 638073"/>
                    <a:gd name="connsiteX27" fmla="*/ 353978 w 384076"/>
                    <a:gd name="connsiteY27" fmla="*/ 495782 h 638073"/>
                    <a:gd name="connsiteX28" fmla="*/ 384040 w 384076"/>
                    <a:gd name="connsiteY28" fmla="*/ 525592 h 638073"/>
                    <a:gd name="connsiteX29" fmla="*/ 383796 w 384076"/>
                    <a:gd name="connsiteY29" fmla="*/ 609077 h 638073"/>
                    <a:gd name="connsiteX30" fmla="*/ 383714 w 384076"/>
                    <a:gd name="connsiteY30" fmla="*/ 615593 h 638073"/>
                    <a:gd name="connsiteX31" fmla="*/ 361799 w 384076"/>
                    <a:gd name="connsiteY31" fmla="*/ 637748 h 638073"/>
                    <a:gd name="connsiteX32" fmla="*/ 354385 w 384076"/>
                    <a:gd name="connsiteY32" fmla="*/ 637829 h 638073"/>
                    <a:gd name="connsiteX33" fmla="*/ 29410 w 384076"/>
                    <a:gd name="connsiteY33" fmla="*/ 638073 h 638073"/>
                    <a:gd name="connsiteX34" fmla="*/ 1 w 384076"/>
                    <a:gd name="connsiteY34" fmla="*/ 608670 h 638073"/>
                    <a:gd name="connsiteX35" fmla="*/ 326 w 384076"/>
                    <a:gd name="connsiteY35" fmla="*/ 319038 h 6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76" h="638073">
                      <a:moveTo>
                        <a:pt x="326" y="319038"/>
                      </a:moveTo>
                      <a:cubicBezTo>
                        <a:pt x="326" y="222847"/>
                        <a:pt x="571" y="126655"/>
                        <a:pt x="164" y="30464"/>
                      </a:cubicBezTo>
                      <a:cubicBezTo>
                        <a:pt x="82" y="8555"/>
                        <a:pt x="8555" y="-161"/>
                        <a:pt x="30632" y="2"/>
                      </a:cubicBezTo>
                      <a:cubicBezTo>
                        <a:pt x="137111" y="491"/>
                        <a:pt x="243589" y="491"/>
                        <a:pt x="349986" y="2"/>
                      </a:cubicBezTo>
                      <a:cubicBezTo>
                        <a:pt x="373612" y="-79"/>
                        <a:pt x="380455" y="10998"/>
                        <a:pt x="379966" y="30057"/>
                      </a:cubicBezTo>
                      <a:cubicBezTo>
                        <a:pt x="379314" y="58157"/>
                        <a:pt x="379803" y="86338"/>
                        <a:pt x="379803" y="114519"/>
                      </a:cubicBezTo>
                      <a:cubicBezTo>
                        <a:pt x="379803" y="117940"/>
                        <a:pt x="379803" y="121361"/>
                        <a:pt x="379070" y="124701"/>
                      </a:cubicBezTo>
                      <a:cubicBezTo>
                        <a:pt x="376871" y="135370"/>
                        <a:pt x="369946" y="141316"/>
                        <a:pt x="359029" y="142049"/>
                      </a:cubicBezTo>
                      <a:cubicBezTo>
                        <a:pt x="355608" y="142294"/>
                        <a:pt x="352186" y="142212"/>
                        <a:pt x="348846" y="142212"/>
                      </a:cubicBezTo>
                      <a:cubicBezTo>
                        <a:pt x="286604" y="142212"/>
                        <a:pt x="224444" y="142212"/>
                        <a:pt x="162203" y="142212"/>
                      </a:cubicBezTo>
                      <a:cubicBezTo>
                        <a:pt x="146480" y="142212"/>
                        <a:pt x="147783" y="141805"/>
                        <a:pt x="147783" y="157117"/>
                      </a:cubicBezTo>
                      <a:cubicBezTo>
                        <a:pt x="147783" y="182774"/>
                        <a:pt x="147783" y="208430"/>
                        <a:pt x="147783" y="234086"/>
                      </a:cubicBezTo>
                      <a:cubicBezTo>
                        <a:pt x="147783" y="236530"/>
                        <a:pt x="147865" y="239055"/>
                        <a:pt x="147946" y="241498"/>
                      </a:cubicBezTo>
                      <a:cubicBezTo>
                        <a:pt x="148028" y="244838"/>
                        <a:pt x="149983" y="246548"/>
                        <a:pt x="153242" y="246711"/>
                      </a:cubicBezTo>
                      <a:cubicBezTo>
                        <a:pt x="156011" y="246793"/>
                        <a:pt x="158781" y="246874"/>
                        <a:pt x="161633" y="246874"/>
                      </a:cubicBezTo>
                      <a:cubicBezTo>
                        <a:pt x="217357" y="246874"/>
                        <a:pt x="273081" y="246874"/>
                        <a:pt x="328723" y="246874"/>
                      </a:cubicBezTo>
                      <a:cubicBezTo>
                        <a:pt x="350149" y="246874"/>
                        <a:pt x="357237" y="253797"/>
                        <a:pt x="357237" y="275055"/>
                      </a:cubicBezTo>
                      <a:cubicBezTo>
                        <a:pt x="357319" y="302585"/>
                        <a:pt x="357319" y="330115"/>
                        <a:pt x="357237" y="357645"/>
                      </a:cubicBezTo>
                      <a:cubicBezTo>
                        <a:pt x="357237" y="360740"/>
                        <a:pt x="357074" y="363835"/>
                        <a:pt x="356504" y="366848"/>
                      </a:cubicBezTo>
                      <a:cubicBezTo>
                        <a:pt x="354548" y="376785"/>
                        <a:pt x="348601" y="382731"/>
                        <a:pt x="338581" y="384441"/>
                      </a:cubicBezTo>
                      <a:cubicBezTo>
                        <a:pt x="334670" y="385093"/>
                        <a:pt x="330597" y="385011"/>
                        <a:pt x="326524" y="385011"/>
                      </a:cubicBezTo>
                      <a:cubicBezTo>
                        <a:pt x="271451" y="385011"/>
                        <a:pt x="216379" y="385011"/>
                        <a:pt x="161225" y="385011"/>
                      </a:cubicBezTo>
                      <a:cubicBezTo>
                        <a:pt x="147702" y="385011"/>
                        <a:pt x="147702" y="385011"/>
                        <a:pt x="147702" y="398043"/>
                      </a:cubicBezTo>
                      <a:cubicBezTo>
                        <a:pt x="147702" y="426469"/>
                        <a:pt x="147702" y="454976"/>
                        <a:pt x="147702" y="483402"/>
                      </a:cubicBezTo>
                      <a:cubicBezTo>
                        <a:pt x="147702" y="485601"/>
                        <a:pt x="147783" y="487718"/>
                        <a:pt x="147783" y="489918"/>
                      </a:cubicBezTo>
                      <a:cubicBezTo>
                        <a:pt x="147865" y="493583"/>
                        <a:pt x="149575" y="495701"/>
                        <a:pt x="153404" y="495782"/>
                      </a:cubicBezTo>
                      <a:cubicBezTo>
                        <a:pt x="156500" y="495863"/>
                        <a:pt x="159596" y="495945"/>
                        <a:pt x="162692" y="495945"/>
                      </a:cubicBezTo>
                      <a:cubicBezTo>
                        <a:pt x="226481" y="495945"/>
                        <a:pt x="290189" y="496189"/>
                        <a:pt x="353978" y="495782"/>
                      </a:cubicBezTo>
                      <a:cubicBezTo>
                        <a:pt x="372227" y="495701"/>
                        <a:pt x="384854" y="501076"/>
                        <a:pt x="384040" y="525592"/>
                      </a:cubicBezTo>
                      <a:cubicBezTo>
                        <a:pt x="383144" y="553366"/>
                        <a:pt x="383796" y="581222"/>
                        <a:pt x="383796" y="609077"/>
                      </a:cubicBezTo>
                      <a:cubicBezTo>
                        <a:pt x="383796" y="611277"/>
                        <a:pt x="383796" y="613394"/>
                        <a:pt x="383714" y="615593"/>
                      </a:cubicBezTo>
                      <a:cubicBezTo>
                        <a:pt x="383144" y="629928"/>
                        <a:pt x="375975" y="637177"/>
                        <a:pt x="361799" y="637748"/>
                      </a:cubicBezTo>
                      <a:cubicBezTo>
                        <a:pt x="359355" y="637829"/>
                        <a:pt x="356830" y="637829"/>
                        <a:pt x="354385" y="637829"/>
                      </a:cubicBezTo>
                      <a:cubicBezTo>
                        <a:pt x="246033" y="637829"/>
                        <a:pt x="137763" y="637503"/>
                        <a:pt x="29410" y="638073"/>
                      </a:cubicBezTo>
                      <a:cubicBezTo>
                        <a:pt x="7170" y="638155"/>
                        <a:pt x="-81" y="628218"/>
                        <a:pt x="1" y="608670"/>
                      </a:cubicBezTo>
                      <a:cubicBezTo>
                        <a:pt x="571" y="512072"/>
                        <a:pt x="326" y="415555"/>
                        <a:pt x="326" y="319038"/>
                      </a:cubicBezTo>
                      <a:close/>
                    </a:path>
                  </a:pathLst>
                </a:custGeom>
                <a:grpFill/>
                <a:ln w="8132" cap="flat">
                  <a:noFill/>
                  <a:prstDash val="solid"/>
                  <a:miter/>
                </a:ln>
              </p:spPr>
              <p:txBody>
                <a:bodyPr rtlCol="0" anchor="ctr"/>
                <a:lstStyle/>
                <a:p>
                  <a:endParaRPr lang="en-NG"/>
                </a:p>
              </p:txBody>
            </p:sp>
            <p:sp>
              <p:nvSpPr>
                <p:cNvPr id="14" name="Freeform 13">
                  <a:extLst>
                    <a:ext uri="{FF2B5EF4-FFF2-40B4-BE49-F238E27FC236}">
                      <a16:creationId xmlns:a16="http://schemas.microsoft.com/office/drawing/2014/main" id="{963BCF08-2651-0888-C8F8-ACCE338EEC71}"/>
                    </a:ext>
                  </a:extLst>
                </p:cNvPr>
                <p:cNvSpPr/>
                <p:nvPr/>
              </p:nvSpPr>
              <p:spPr>
                <a:xfrm>
                  <a:off x="7034395" y="3268823"/>
                  <a:ext cx="465559" cy="637630"/>
                </a:xfrm>
                <a:custGeom>
                  <a:avLst/>
                  <a:gdLst>
                    <a:gd name="connsiteX0" fmla="*/ 32 w 465559"/>
                    <a:gd name="connsiteY0" fmla="*/ 319247 h 637630"/>
                    <a:gd name="connsiteX1" fmla="*/ 32 w 465559"/>
                    <a:gd name="connsiteY1" fmla="*/ 31569 h 637630"/>
                    <a:gd name="connsiteX2" fmla="*/ 277 w 465559"/>
                    <a:gd name="connsiteY2" fmla="*/ 20411 h 637630"/>
                    <a:gd name="connsiteX3" fmla="*/ 19910 w 465559"/>
                    <a:gd name="connsiteY3" fmla="*/ 456 h 637630"/>
                    <a:gd name="connsiteX4" fmla="*/ 29198 w 465559"/>
                    <a:gd name="connsiteY4" fmla="*/ 211 h 637630"/>
                    <a:gd name="connsiteX5" fmla="*/ 246472 w 465559"/>
                    <a:gd name="connsiteY5" fmla="*/ 374 h 637630"/>
                    <a:gd name="connsiteX6" fmla="*/ 390263 w 465559"/>
                    <a:gd name="connsiteY6" fmla="*/ 54375 h 637630"/>
                    <a:gd name="connsiteX7" fmla="*/ 462036 w 465559"/>
                    <a:gd name="connsiteY7" fmla="*/ 179888 h 637630"/>
                    <a:gd name="connsiteX8" fmla="*/ 402565 w 465559"/>
                    <a:gd name="connsiteY8" fmla="*/ 372351 h 637630"/>
                    <a:gd name="connsiteX9" fmla="*/ 273601 w 465559"/>
                    <a:gd name="connsiteY9" fmla="*/ 436289 h 637630"/>
                    <a:gd name="connsiteX10" fmla="*/ 240281 w 465559"/>
                    <a:gd name="connsiteY10" fmla="*/ 438732 h 637630"/>
                    <a:gd name="connsiteX11" fmla="*/ 160442 w 465559"/>
                    <a:gd name="connsiteY11" fmla="*/ 438651 h 637630"/>
                    <a:gd name="connsiteX12" fmla="*/ 153029 w 465559"/>
                    <a:gd name="connsiteY12" fmla="*/ 438814 h 637630"/>
                    <a:gd name="connsiteX13" fmla="*/ 147733 w 465559"/>
                    <a:gd name="connsiteY13" fmla="*/ 444027 h 637630"/>
                    <a:gd name="connsiteX14" fmla="*/ 147570 w 465559"/>
                    <a:gd name="connsiteY14" fmla="*/ 452334 h 637630"/>
                    <a:gd name="connsiteX15" fmla="*/ 147570 w 465559"/>
                    <a:gd name="connsiteY15" fmla="*/ 609205 h 637630"/>
                    <a:gd name="connsiteX16" fmla="*/ 147245 w 465559"/>
                    <a:gd name="connsiteY16" fmla="*/ 619386 h 637630"/>
                    <a:gd name="connsiteX17" fmla="*/ 128833 w 465559"/>
                    <a:gd name="connsiteY17" fmla="*/ 637386 h 637630"/>
                    <a:gd name="connsiteX18" fmla="*/ 124189 w 465559"/>
                    <a:gd name="connsiteY18" fmla="*/ 637631 h 637630"/>
                    <a:gd name="connsiteX19" fmla="*/ 23006 w 465559"/>
                    <a:gd name="connsiteY19" fmla="*/ 637631 h 637630"/>
                    <a:gd name="connsiteX20" fmla="*/ 9727 w 465559"/>
                    <a:gd name="connsiteY20" fmla="*/ 634210 h 637630"/>
                    <a:gd name="connsiteX21" fmla="*/ 277 w 465559"/>
                    <a:gd name="connsiteY21" fmla="*/ 618001 h 637630"/>
                    <a:gd name="connsiteX22" fmla="*/ 114 w 465559"/>
                    <a:gd name="connsiteY22" fmla="*/ 606843 h 637630"/>
                    <a:gd name="connsiteX23" fmla="*/ 32 w 465559"/>
                    <a:gd name="connsiteY23" fmla="*/ 319247 h 637630"/>
                    <a:gd name="connsiteX24" fmla="*/ 147570 w 465559"/>
                    <a:gd name="connsiteY24" fmla="*/ 218657 h 637630"/>
                    <a:gd name="connsiteX25" fmla="*/ 147570 w 465559"/>
                    <a:gd name="connsiteY25" fmla="*/ 290007 h 637630"/>
                    <a:gd name="connsiteX26" fmla="*/ 156532 w 465559"/>
                    <a:gd name="connsiteY26" fmla="*/ 299292 h 637630"/>
                    <a:gd name="connsiteX27" fmla="*/ 247450 w 465559"/>
                    <a:gd name="connsiteY27" fmla="*/ 299210 h 637630"/>
                    <a:gd name="connsiteX28" fmla="*/ 284681 w 465559"/>
                    <a:gd name="connsiteY28" fmla="*/ 286586 h 637630"/>
                    <a:gd name="connsiteX29" fmla="*/ 316942 w 465559"/>
                    <a:gd name="connsiteY29" fmla="*/ 208395 h 637630"/>
                    <a:gd name="connsiteX30" fmla="*/ 281748 w 465559"/>
                    <a:gd name="connsiteY30" fmla="*/ 150159 h 637630"/>
                    <a:gd name="connsiteX31" fmla="*/ 236615 w 465559"/>
                    <a:gd name="connsiteY31" fmla="*/ 138512 h 637630"/>
                    <a:gd name="connsiteX32" fmla="*/ 158732 w 465559"/>
                    <a:gd name="connsiteY32" fmla="*/ 138430 h 637630"/>
                    <a:gd name="connsiteX33" fmla="*/ 154984 w 465559"/>
                    <a:gd name="connsiteY33" fmla="*/ 138430 h 637630"/>
                    <a:gd name="connsiteX34" fmla="*/ 147570 w 465559"/>
                    <a:gd name="connsiteY34" fmla="*/ 146331 h 637630"/>
                    <a:gd name="connsiteX35" fmla="*/ 147570 w 465559"/>
                    <a:gd name="connsiteY35" fmla="*/ 152847 h 637630"/>
                    <a:gd name="connsiteX36" fmla="*/ 147570 w 465559"/>
                    <a:gd name="connsiteY36" fmla="*/ 218657 h 63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5559" h="637630">
                      <a:moveTo>
                        <a:pt x="32" y="319247"/>
                      </a:moveTo>
                      <a:cubicBezTo>
                        <a:pt x="32" y="223381"/>
                        <a:pt x="32" y="127435"/>
                        <a:pt x="32" y="31569"/>
                      </a:cubicBezTo>
                      <a:cubicBezTo>
                        <a:pt x="32" y="27822"/>
                        <a:pt x="-131" y="24157"/>
                        <a:pt x="277" y="20411"/>
                      </a:cubicBezTo>
                      <a:cubicBezTo>
                        <a:pt x="1417" y="9008"/>
                        <a:pt x="8505" y="1759"/>
                        <a:pt x="19910" y="456"/>
                      </a:cubicBezTo>
                      <a:cubicBezTo>
                        <a:pt x="23006" y="130"/>
                        <a:pt x="26102" y="211"/>
                        <a:pt x="29198" y="211"/>
                      </a:cubicBezTo>
                      <a:cubicBezTo>
                        <a:pt x="101623" y="211"/>
                        <a:pt x="174047" y="-359"/>
                        <a:pt x="246472" y="374"/>
                      </a:cubicBezTo>
                      <a:cubicBezTo>
                        <a:pt x="300648" y="944"/>
                        <a:pt x="348959" y="18863"/>
                        <a:pt x="390263" y="54375"/>
                      </a:cubicBezTo>
                      <a:cubicBezTo>
                        <a:pt x="429042" y="87687"/>
                        <a:pt x="453726" y="129634"/>
                        <a:pt x="462036" y="179888"/>
                      </a:cubicBezTo>
                      <a:cubicBezTo>
                        <a:pt x="474093" y="253517"/>
                        <a:pt x="455437" y="318351"/>
                        <a:pt x="402565" y="372351"/>
                      </a:cubicBezTo>
                      <a:cubicBezTo>
                        <a:pt x="366963" y="408678"/>
                        <a:pt x="323541" y="429121"/>
                        <a:pt x="273601" y="436289"/>
                      </a:cubicBezTo>
                      <a:cubicBezTo>
                        <a:pt x="262603" y="437836"/>
                        <a:pt x="251523" y="438814"/>
                        <a:pt x="240281" y="438732"/>
                      </a:cubicBezTo>
                      <a:cubicBezTo>
                        <a:pt x="213641" y="438569"/>
                        <a:pt x="187001" y="438651"/>
                        <a:pt x="160442" y="438651"/>
                      </a:cubicBezTo>
                      <a:cubicBezTo>
                        <a:pt x="157998" y="438651"/>
                        <a:pt x="155473" y="438732"/>
                        <a:pt x="153029" y="438814"/>
                      </a:cubicBezTo>
                      <a:cubicBezTo>
                        <a:pt x="149770" y="438977"/>
                        <a:pt x="147896" y="440687"/>
                        <a:pt x="147733" y="444027"/>
                      </a:cubicBezTo>
                      <a:cubicBezTo>
                        <a:pt x="147570" y="446796"/>
                        <a:pt x="147570" y="449565"/>
                        <a:pt x="147570" y="452334"/>
                      </a:cubicBezTo>
                      <a:cubicBezTo>
                        <a:pt x="147570" y="504625"/>
                        <a:pt x="147570" y="556915"/>
                        <a:pt x="147570" y="609205"/>
                      </a:cubicBezTo>
                      <a:cubicBezTo>
                        <a:pt x="147570" y="612626"/>
                        <a:pt x="147652" y="616047"/>
                        <a:pt x="147245" y="619386"/>
                      </a:cubicBezTo>
                      <a:cubicBezTo>
                        <a:pt x="145941" y="629323"/>
                        <a:pt x="138772" y="636246"/>
                        <a:pt x="128833" y="637386"/>
                      </a:cubicBezTo>
                      <a:cubicBezTo>
                        <a:pt x="127285" y="637549"/>
                        <a:pt x="125737" y="637631"/>
                        <a:pt x="124189" y="637631"/>
                      </a:cubicBezTo>
                      <a:cubicBezTo>
                        <a:pt x="90461" y="637631"/>
                        <a:pt x="56734" y="637631"/>
                        <a:pt x="23006" y="637631"/>
                      </a:cubicBezTo>
                      <a:cubicBezTo>
                        <a:pt x="18281" y="637631"/>
                        <a:pt x="13719" y="636979"/>
                        <a:pt x="9727" y="634210"/>
                      </a:cubicBezTo>
                      <a:cubicBezTo>
                        <a:pt x="4024" y="630300"/>
                        <a:pt x="765" y="624925"/>
                        <a:pt x="277" y="618001"/>
                      </a:cubicBezTo>
                      <a:cubicBezTo>
                        <a:pt x="32" y="614336"/>
                        <a:pt x="114" y="610589"/>
                        <a:pt x="114" y="606843"/>
                      </a:cubicBezTo>
                      <a:cubicBezTo>
                        <a:pt x="32" y="511059"/>
                        <a:pt x="32" y="415194"/>
                        <a:pt x="32" y="319247"/>
                      </a:cubicBezTo>
                      <a:close/>
                      <a:moveTo>
                        <a:pt x="147570" y="218657"/>
                      </a:moveTo>
                      <a:cubicBezTo>
                        <a:pt x="147570" y="242440"/>
                        <a:pt x="147489" y="266223"/>
                        <a:pt x="147570" y="290007"/>
                      </a:cubicBezTo>
                      <a:cubicBezTo>
                        <a:pt x="147570" y="298314"/>
                        <a:pt x="148467" y="299210"/>
                        <a:pt x="156532" y="299292"/>
                      </a:cubicBezTo>
                      <a:cubicBezTo>
                        <a:pt x="186838" y="299373"/>
                        <a:pt x="217144" y="299536"/>
                        <a:pt x="247450" y="299210"/>
                      </a:cubicBezTo>
                      <a:cubicBezTo>
                        <a:pt x="261055" y="299047"/>
                        <a:pt x="273601" y="294731"/>
                        <a:pt x="284681" y="286586"/>
                      </a:cubicBezTo>
                      <a:cubicBezTo>
                        <a:pt x="311158" y="267038"/>
                        <a:pt x="320364" y="240078"/>
                        <a:pt x="316942" y="208395"/>
                      </a:cubicBezTo>
                      <a:cubicBezTo>
                        <a:pt x="314335" y="183879"/>
                        <a:pt x="303174" y="163842"/>
                        <a:pt x="281748" y="150159"/>
                      </a:cubicBezTo>
                      <a:cubicBezTo>
                        <a:pt x="267898" y="141281"/>
                        <a:pt x="252501" y="138674"/>
                        <a:pt x="236615" y="138512"/>
                      </a:cubicBezTo>
                      <a:cubicBezTo>
                        <a:pt x="210626" y="138267"/>
                        <a:pt x="184638" y="138430"/>
                        <a:pt x="158732" y="138430"/>
                      </a:cubicBezTo>
                      <a:cubicBezTo>
                        <a:pt x="157509" y="138430"/>
                        <a:pt x="156287" y="138430"/>
                        <a:pt x="154984" y="138430"/>
                      </a:cubicBezTo>
                      <a:cubicBezTo>
                        <a:pt x="148548" y="138837"/>
                        <a:pt x="147896" y="139489"/>
                        <a:pt x="147570" y="146331"/>
                      </a:cubicBezTo>
                      <a:cubicBezTo>
                        <a:pt x="147489" y="148530"/>
                        <a:pt x="147570" y="150647"/>
                        <a:pt x="147570" y="152847"/>
                      </a:cubicBezTo>
                      <a:cubicBezTo>
                        <a:pt x="147570" y="174756"/>
                        <a:pt x="147570" y="196747"/>
                        <a:pt x="147570" y="218657"/>
                      </a:cubicBezTo>
                      <a:close/>
                    </a:path>
                  </a:pathLst>
                </a:custGeom>
                <a:grpFill/>
                <a:ln w="8132" cap="flat">
                  <a:noFill/>
                  <a:prstDash val="solid"/>
                  <a:miter/>
                </a:ln>
              </p:spPr>
              <p:txBody>
                <a:bodyPr rtlCol="0" anchor="ctr"/>
                <a:lstStyle/>
                <a:p>
                  <a:endParaRPr lang="en-NG"/>
                </a:p>
              </p:txBody>
            </p:sp>
            <p:sp>
              <p:nvSpPr>
                <p:cNvPr id="15" name="Freeform 14">
                  <a:extLst>
                    <a:ext uri="{FF2B5EF4-FFF2-40B4-BE49-F238E27FC236}">
                      <a16:creationId xmlns:a16="http://schemas.microsoft.com/office/drawing/2014/main" id="{87BAE142-3562-3A8A-0A26-3FF169282134}"/>
                    </a:ext>
                  </a:extLst>
                </p:cNvPr>
                <p:cNvSpPr/>
                <p:nvPr/>
              </p:nvSpPr>
              <p:spPr>
                <a:xfrm>
                  <a:off x="5782557" y="2973968"/>
                  <a:ext cx="204786" cy="270133"/>
                </a:xfrm>
                <a:custGeom>
                  <a:avLst/>
                  <a:gdLst>
                    <a:gd name="connsiteX0" fmla="*/ 58367 w 204786"/>
                    <a:gd name="connsiteY0" fmla="*/ 183155 h 270133"/>
                    <a:gd name="connsiteX1" fmla="*/ 58367 w 204786"/>
                    <a:gd name="connsiteY1" fmla="*/ 217689 h 270133"/>
                    <a:gd name="connsiteX2" fmla="*/ 58286 w 204786"/>
                    <a:gd name="connsiteY2" fmla="*/ 257600 h 270133"/>
                    <a:gd name="connsiteX3" fmla="*/ 46147 w 204786"/>
                    <a:gd name="connsiteY3" fmla="*/ 269980 h 270133"/>
                    <a:gd name="connsiteX4" fmla="*/ 11768 w 204786"/>
                    <a:gd name="connsiteY4" fmla="*/ 269980 h 270133"/>
                    <a:gd name="connsiteX5" fmla="*/ 36 w 204786"/>
                    <a:gd name="connsiteY5" fmla="*/ 258007 h 270133"/>
                    <a:gd name="connsiteX6" fmla="*/ 36 w 204786"/>
                    <a:gd name="connsiteY6" fmla="*/ 252468 h 270133"/>
                    <a:gd name="connsiteX7" fmla="*/ 36 w 204786"/>
                    <a:gd name="connsiteY7" fmla="*/ 23271 h 270133"/>
                    <a:gd name="connsiteX8" fmla="*/ 18122 w 204786"/>
                    <a:gd name="connsiteY8" fmla="*/ 5352 h 270133"/>
                    <a:gd name="connsiteX9" fmla="*/ 41340 w 204786"/>
                    <a:gd name="connsiteY9" fmla="*/ 5352 h 270133"/>
                    <a:gd name="connsiteX10" fmla="*/ 59671 w 204786"/>
                    <a:gd name="connsiteY10" fmla="*/ 18139 h 270133"/>
                    <a:gd name="connsiteX11" fmla="*/ 61381 w 204786"/>
                    <a:gd name="connsiteY11" fmla="*/ 17814 h 270133"/>
                    <a:gd name="connsiteX12" fmla="*/ 186435 w 204786"/>
                    <a:gd name="connsiteY12" fmla="*/ 39886 h 270133"/>
                    <a:gd name="connsiteX13" fmla="*/ 170711 w 204786"/>
                    <a:gd name="connsiteY13" fmla="*/ 178757 h 270133"/>
                    <a:gd name="connsiteX14" fmla="*/ 64559 w 204786"/>
                    <a:gd name="connsiteY14" fmla="*/ 185354 h 270133"/>
                    <a:gd name="connsiteX15" fmla="*/ 58367 w 204786"/>
                    <a:gd name="connsiteY15" fmla="*/ 183155 h 270133"/>
                    <a:gd name="connsiteX16" fmla="*/ 145375 w 204786"/>
                    <a:gd name="connsiteY16" fmla="*/ 103417 h 270133"/>
                    <a:gd name="connsiteX17" fmla="*/ 124845 w 204786"/>
                    <a:gd name="connsiteY17" fmla="*/ 61308 h 270133"/>
                    <a:gd name="connsiteX18" fmla="*/ 58774 w 204786"/>
                    <a:gd name="connsiteY18" fmla="*/ 97471 h 270133"/>
                    <a:gd name="connsiteX19" fmla="*/ 78082 w 204786"/>
                    <a:gd name="connsiteY19" fmla="*/ 138032 h 270133"/>
                    <a:gd name="connsiteX20" fmla="*/ 124926 w 204786"/>
                    <a:gd name="connsiteY20" fmla="*/ 139010 h 270133"/>
                    <a:gd name="connsiteX21" fmla="*/ 145375 w 204786"/>
                    <a:gd name="connsiteY21" fmla="*/ 103417 h 2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786" h="270133">
                      <a:moveTo>
                        <a:pt x="58367" y="183155"/>
                      </a:moveTo>
                      <a:cubicBezTo>
                        <a:pt x="58367" y="194802"/>
                        <a:pt x="58367" y="206287"/>
                        <a:pt x="58367" y="217689"/>
                      </a:cubicBezTo>
                      <a:cubicBezTo>
                        <a:pt x="58367" y="230966"/>
                        <a:pt x="58449" y="244323"/>
                        <a:pt x="58286" y="257600"/>
                      </a:cubicBezTo>
                      <a:cubicBezTo>
                        <a:pt x="58123" y="267210"/>
                        <a:pt x="55597" y="269817"/>
                        <a:pt x="46147" y="269980"/>
                      </a:cubicBezTo>
                      <a:cubicBezTo>
                        <a:pt x="34660" y="270143"/>
                        <a:pt x="23255" y="270224"/>
                        <a:pt x="11768" y="269980"/>
                      </a:cubicBezTo>
                      <a:cubicBezTo>
                        <a:pt x="2969" y="269817"/>
                        <a:pt x="443" y="266966"/>
                        <a:pt x="36" y="258007"/>
                      </a:cubicBezTo>
                      <a:cubicBezTo>
                        <a:pt x="-45" y="256133"/>
                        <a:pt x="36" y="254260"/>
                        <a:pt x="36" y="252468"/>
                      </a:cubicBezTo>
                      <a:cubicBezTo>
                        <a:pt x="36" y="176069"/>
                        <a:pt x="36" y="99670"/>
                        <a:pt x="36" y="23271"/>
                      </a:cubicBezTo>
                      <a:cubicBezTo>
                        <a:pt x="36" y="6818"/>
                        <a:pt x="1503" y="5352"/>
                        <a:pt x="18122" y="5352"/>
                      </a:cubicBezTo>
                      <a:cubicBezTo>
                        <a:pt x="25862" y="5352"/>
                        <a:pt x="33601" y="5352"/>
                        <a:pt x="41340" y="5352"/>
                      </a:cubicBezTo>
                      <a:cubicBezTo>
                        <a:pt x="55190" y="5433"/>
                        <a:pt x="55842" y="5922"/>
                        <a:pt x="59671" y="18139"/>
                      </a:cubicBezTo>
                      <a:cubicBezTo>
                        <a:pt x="60241" y="18058"/>
                        <a:pt x="60974" y="18058"/>
                        <a:pt x="61381" y="17814"/>
                      </a:cubicBezTo>
                      <a:cubicBezTo>
                        <a:pt x="103745" y="-12567"/>
                        <a:pt x="157188" y="-3363"/>
                        <a:pt x="186435" y="39886"/>
                      </a:cubicBezTo>
                      <a:cubicBezTo>
                        <a:pt x="216252" y="83869"/>
                        <a:pt x="208838" y="144711"/>
                        <a:pt x="170711" y="178757"/>
                      </a:cubicBezTo>
                      <a:cubicBezTo>
                        <a:pt x="139917" y="206287"/>
                        <a:pt x="92747" y="207916"/>
                        <a:pt x="64559" y="185354"/>
                      </a:cubicBezTo>
                      <a:cubicBezTo>
                        <a:pt x="63255" y="184051"/>
                        <a:pt x="61870" y="182504"/>
                        <a:pt x="58367" y="183155"/>
                      </a:cubicBezTo>
                      <a:close/>
                      <a:moveTo>
                        <a:pt x="145375" y="103417"/>
                      </a:moveTo>
                      <a:cubicBezTo>
                        <a:pt x="145293" y="83625"/>
                        <a:pt x="139998" y="69697"/>
                        <a:pt x="124845" y="61308"/>
                      </a:cubicBezTo>
                      <a:cubicBezTo>
                        <a:pt x="94946" y="44692"/>
                        <a:pt x="60404" y="63425"/>
                        <a:pt x="58774" y="97471"/>
                      </a:cubicBezTo>
                      <a:cubicBezTo>
                        <a:pt x="57960" y="114005"/>
                        <a:pt x="62848" y="128992"/>
                        <a:pt x="78082" y="138032"/>
                      </a:cubicBezTo>
                      <a:cubicBezTo>
                        <a:pt x="93235" y="147073"/>
                        <a:pt x="109366" y="147562"/>
                        <a:pt x="124926" y="139010"/>
                      </a:cubicBezTo>
                      <a:cubicBezTo>
                        <a:pt x="139998" y="130702"/>
                        <a:pt x="145456" y="116774"/>
                        <a:pt x="145375" y="103417"/>
                      </a:cubicBezTo>
                      <a:close/>
                    </a:path>
                  </a:pathLst>
                </a:custGeom>
                <a:grpFill/>
                <a:ln w="8132" cap="flat">
                  <a:noFill/>
                  <a:prstDash val="solid"/>
                  <a:miter/>
                </a:ln>
              </p:spPr>
              <p:txBody>
                <a:bodyPr rtlCol="0" anchor="ctr"/>
                <a:lstStyle/>
                <a:p>
                  <a:endParaRPr lang="en-NG"/>
                </a:p>
              </p:txBody>
            </p:sp>
            <p:sp>
              <p:nvSpPr>
                <p:cNvPr id="16" name="Freeform 15">
                  <a:extLst>
                    <a:ext uri="{FF2B5EF4-FFF2-40B4-BE49-F238E27FC236}">
                      <a16:creationId xmlns:a16="http://schemas.microsoft.com/office/drawing/2014/main" id="{1D53D884-61CA-0FC6-6B46-988DAD61A698}"/>
                    </a:ext>
                  </a:extLst>
                </p:cNvPr>
                <p:cNvSpPr/>
                <p:nvPr/>
              </p:nvSpPr>
              <p:spPr>
                <a:xfrm>
                  <a:off x="6408238" y="2973665"/>
                  <a:ext cx="197955" cy="201445"/>
                </a:xfrm>
                <a:custGeom>
                  <a:avLst/>
                  <a:gdLst>
                    <a:gd name="connsiteX0" fmla="*/ 125895 w 197955"/>
                    <a:gd name="connsiteY0" fmla="*/ 124896 h 201445"/>
                    <a:gd name="connsiteX1" fmla="*/ 74815 w 197955"/>
                    <a:gd name="connsiteY1" fmla="*/ 124896 h 201445"/>
                    <a:gd name="connsiteX2" fmla="*/ 68297 w 197955"/>
                    <a:gd name="connsiteY2" fmla="*/ 124978 h 201445"/>
                    <a:gd name="connsiteX3" fmla="*/ 64957 w 197955"/>
                    <a:gd name="connsiteY3" fmla="*/ 131656 h 201445"/>
                    <a:gd name="connsiteX4" fmla="*/ 94286 w 197955"/>
                    <a:gd name="connsiteY4" fmla="*/ 152019 h 201445"/>
                    <a:gd name="connsiteX5" fmla="*/ 131191 w 197955"/>
                    <a:gd name="connsiteY5" fmla="*/ 143711 h 201445"/>
                    <a:gd name="connsiteX6" fmla="*/ 142189 w 197955"/>
                    <a:gd name="connsiteY6" fmla="*/ 139231 h 201445"/>
                    <a:gd name="connsiteX7" fmla="*/ 173717 w 197955"/>
                    <a:gd name="connsiteY7" fmla="*/ 138009 h 201445"/>
                    <a:gd name="connsiteX8" fmla="*/ 185122 w 197955"/>
                    <a:gd name="connsiteY8" fmla="*/ 156987 h 201445"/>
                    <a:gd name="connsiteX9" fmla="*/ 140885 w 197955"/>
                    <a:gd name="connsiteY9" fmla="*/ 194616 h 201445"/>
                    <a:gd name="connsiteX10" fmla="*/ 41413 w 197955"/>
                    <a:gd name="connsiteY10" fmla="*/ 182969 h 201445"/>
                    <a:gd name="connsiteX11" fmla="*/ 353 w 197955"/>
                    <a:gd name="connsiteY11" fmla="*/ 109665 h 201445"/>
                    <a:gd name="connsiteX12" fmla="*/ 15507 w 197955"/>
                    <a:gd name="connsiteY12" fmla="*/ 44913 h 201445"/>
                    <a:gd name="connsiteX13" fmla="*/ 92982 w 197955"/>
                    <a:gd name="connsiteY13" fmla="*/ 361 h 201445"/>
                    <a:gd name="connsiteX14" fmla="*/ 163045 w 197955"/>
                    <a:gd name="connsiteY14" fmla="*/ 21619 h 201445"/>
                    <a:gd name="connsiteX15" fmla="*/ 195713 w 197955"/>
                    <a:gd name="connsiteY15" fmla="*/ 78307 h 201445"/>
                    <a:gd name="connsiteX16" fmla="*/ 197831 w 197955"/>
                    <a:gd name="connsiteY16" fmla="*/ 106896 h 201445"/>
                    <a:gd name="connsiteX17" fmla="*/ 179827 w 197955"/>
                    <a:gd name="connsiteY17" fmla="*/ 124733 h 201445"/>
                    <a:gd name="connsiteX18" fmla="*/ 125895 w 197955"/>
                    <a:gd name="connsiteY18" fmla="*/ 124896 h 201445"/>
                    <a:gd name="connsiteX19" fmla="*/ 125895 w 197955"/>
                    <a:gd name="connsiteY19" fmla="*/ 124896 h 201445"/>
                    <a:gd name="connsiteX20" fmla="*/ 99663 w 197955"/>
                    <a:gd name="connsiteY20" fmla="*/ 78470 h 201445"/>
                    <a:gd name="connsiteX21" fmla="*/ 131191 w 197955"/>
                    <a:gd name="connsiteY21" fmla="*/ 78389 h 201445"/>
                    <a:gd name="connsiteX22" fmla="*/ 135427 w 197955"/>
                    <a:gd name="connsiteY22" fmla="*/ 71547 h 201445"/>
                    <a:gd name="connsiteX23" fmla="*/ 132494 w 197955"/>
                    <a:gd name="connsiteY23" fmla="*/ 66823 h 201445"/>
                    <a:gd name="connsiteX24" fmla="*/ 66424 w 197955"/>
                    <a:gd name="connsiteY24" fmla="*/ 69267 h 201445"/>
                    <a:gd name="connsiteX25" fmla="*/ 64957 w 197955"/>
                    <a:gd name="connsiteY25" fmla="*/ 71629 h 201445"/>
                    <a:gd name="connsiteX26" fmla="*/ 69031 w 197955"/>
                    <a:gd name="connsiteY26" fmla="*/ 78389 h 201445"/>
                    <a:gd name="connsiteX27" fmla="*/ 99663 w 197955"/>
                    <a:gd name="connsiteY27" fmla="*/ 78470 h 20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955" h="201445">
                      <a:moveTo>
                        <a:pt x="125895" y="124896"/>
                      </a:moveTo>
                      <a:cubicBezTo>
                        <a:pt x="108869" y="124896"/>
                        <a:pt x="91842" y="124896"/>
                        <a:pt x="74815" y="124896"/>
                      </a:cubicBezTo>
                      <a:cubicBezTo>
                        <a:pt x="72615" y="124896"/>
                        <a:pt x="70497" y="124815"/>
                        <a:pt x="68297" y="124978"/>
                      </a:cubicBezTo>
                      <a:cubicBezTo>
                        <a:pt x="63247" y="125466"/>
                        <a:pt x="62432" y="127014"/>
                        <a:pt x="64957" y="131656"/>
                      </a:cubicBezTo>
                      <a:cubicBezTo>
                        <a:pt x="71230" y="143385"/>
                        <a:pt x="81414" y="150064"/>
                        <a:pt x="94286" y="152019"/>
                      </a:cubicBezTo>
                      <a:cubicBezTo>
                        <a:pt x="107565" y="154055"/>
                        <a:pt x="120274" y="152426"/>
                        <a:pt x="131191" y="143711"/>
                      </a:cubicBezTo>
                      <a:cubicBezTo>
                        <a:pt x="134449" y="141186"/>
                        <a:pt x="137953" y="139394"/>
                        <a:pt x="142189" y="139231"/>
                      </a:cubicBezTo>
                      <a:cubicBezTo>
                        <a:pt x="152698" y="138824"/>
                        <a:pt x="163207" y="138091"/>
                        <a:pt x="173717" y="138009"/>
                      </a:cubicBezTo>
                      <a:cubicBezTo>
                        <a:pt x="188707" y="137846"/>
                        <a:pt x="192373" y="144037"/>
                        <a:pt x="185122" y="156987"/>
                      </a:cubicBezTo>
                      <a:cubicBezTo>
                        <a:pt x="175020" y="174906"/>
                        <a:pt x="160356" y="188019"/>
                        <a:pt x="140885" y="194616"/>
                      </a:cubicBezTo>
                      <a:cubicBezTo>
                        <a:pt x="106099" y="206264"/>
                        <a:pt x="72290" y="203413"/>
                        <a:pt x="41413" y="182969"/>
                      </a:cubicBezTo>
                      <a:cubicBezTo>
                        <a:pt x="15507" y="165784"/>
                        <a:pt x="2553" y="140534"/>
                        <a:pt x="353" y="109665"/>
                      </a:cubicBezTo>
                      <a:cubicBezTo>
                        <a:pt x="-1276" y="86534"/>
                        <a:pt x="2553" y="64624"/>
                        <a:pt x="15507" y="44913"/>
                      </a:cubicBezTo>
                      <a:cubicBezTo>
                        <a:pt x="33837" y="17058"/>
                        <a:pt x="60232" y="2967"/>
                        <a:pt x="92982" y="361"/>
                      </a:cubicBezTo>
                      <a:cubicBezTo>
                        <a:pt x="118970" y="-1675"/>
                        <a:pt x="142678" y="4840"/>
                        <a:pt x="163045" y="21619"/>
                      </a:cubicBezTo>
                      <a:cubicBezTo>
                        <a:pt x="181049" y="36443"/>
                        <a:pt x="190988" y="55909"/>
                        <a:pt x="195713" y="78307"/>
                      </a:cubicBezTo>
                      <a:cubicBezTo>
                        <a:pt x="197668" y="87755"/>
                        <a:pt x="198239" y="97285"/>
                        <a:pt x="197831" y="106896"/>
                      </a:cubicBezTo>
                      <a:cubicBezTo>
                        <a:pt x="197180" y="120661"/>
                        <a:pt x="193432" y="124570"/>
                        <a:pt x="179827" y="124733"/>
                      </a:cubicBezTo>
                      <a:cubicBezTo>
                        <a:pt x="161741" y="124978"/>
                        <a:pt x="143818" y="124815"/>
                        <a:pt x="125895" y="124896"/>
                      </a:cubicBezTo>
                      <a:cubicBezTo>
                        <a:pt x="125895" y="124815"/>
                        <a:pt x="125895" y="124815"/>
                        <a:pt x="125895" y="124896"/>
                      </a:cubicBezTo>
                      <a:close/>
                      <a:moveTo>
                        <a:pt x="99663" y="78470"/>
                      </a:moveTo>
                      <a:cubicBezTo>
                        <a:pt x="110172" y="78470"/>
                        <a:pt x="120681" y="78633"/>
                        <a:pt x="131191" y="78389"/>
                      </a:cubicBezTo>
                      <a:cubicBezTo>
                        <a:pt x="136975" y="78226"/>
                        <a:pt x="137871" y="76515"/>
                        <a:pt x="135427" y="71547"/>
                      </a:cubicBezTo>
                      <a:cubicBezTo>
                        <a:pt x="134612" y="69918"/>
                        <a:pt x="133635" y="68289"/>
                        <a:pt x="132494" y="66823"/>
                      </a:cubicBezTo>
                      <a:cubicBezTo>
                        <a:pt x="117178" y="46542"/>
                        <a:pt x="80273" y="47927"/>
                        <a:pt x="66424" y="69267"/>
                      </a:cubicBezTo>
                      <a:cubicBezTo>
                        <a:pt x="65935" y="70081"/>
                        <a:pt x="65365" y="70814"/>
                        <a:pt x="64957" y="71629"/>
                      </a:cubicBezTo>
                      <a:cubicBezTo>
                        <a:pt x="62350" y="76597"/>
                        <a:pt x="63247" y="78307"/>
                        <a:pt x="69031" y="78389"/>
                      </a:cubicBezTo>
                      <a:cubicBezTo>
                        <a:pt x="79214" y="78633"/>
                        <a:pt x="89398" y="78470"/>
                        <a:pt x="99663" y="78470"/>
                      </a:cubicBezTo>
                      <a:close/>
                    </a:path>
                  </a:pathLst>
                </a:custGeom>
                <a:grpFill/>
                <a:ln w="8132" cap="flat">
                  <a:noFill/>
                  <a:prstDash val="solid"/>
                  <a:miter/>
                </a:ln>
              </p:spPr>
              <p:txBody>
                <a:bodyPr rtlCol="0" anchor="ctr"/>
                <a:lstStyle/>
                <a:p>
                  <a:endParaRPr lang="en-NG"/>
                </a:p>
              </p:txBody>
            </p:sp>
            <p:sp>
              <p:nvSpPr>
                <p:cNvPr id="17" name="Freeform 16">
                  <a:extLst>
                    <a:ext uri="{FF2B5EF4-FFF2-40B4-BE49-F238E27FC236}">
                      <a16:creationId xmlns:a16="http://schemas.microsoft.com/office/drawing/2014/main" id="{1B190370-3C32-514F-0C19-34B5169FDDDC}"/>
                    </a:ext>
                  </a:extLst>
                </p:cNvPr>
                <p:cNvSpPr/>
                <p:nvPr/>
              </p:nvSpPr>
              <p:spPr>
                <a:xfrm>
                  <a:off x="6111070" y="2973693"/>
                  <a:ext cx="201472" cy="201105"/>
                </a:xfrm>
                <a:custGeom>
                  <a:avLst/>
                  <a:gdLst>
                    <a:gd name="connsiteX0" fmla="*/ 82 w 201472"/>
                    <a:gd name="connsiteY0" fmla="*/ 99537 h 201105"/>
                    <a:gd name="connsiteX1" fmla="*/ 101510 w 201472"/>
                    <a:gd name="connsiteY1" fmla="*/ 7 h 201105"/>
                    <a:gd name="connsiteX2" fmla="*/ 201471 w 201472"/>
                    <a:gd name="connsiteY2" fmla="*/ 102306 h 201105"/>
                    <a:gd name="connsiteX3" fmla="*/ 100614 w 201472"/>
                    <a:gd name="connsiteY3" fmla="*/ 201104 h 201105"/>
                    <a:gd name="connsiteX4" fmla="*/ 82 w 201472"/>
                    <a:gd name="connsiteY4" fmla="*/ 99537 h 201105"/>
                    <a:gd name="connsiteX5" fmla="*/ 100695 w 201472"/>
                    <a:gd name="connsiteY5" fmla="*/ 143194 h 201105"/>
                    <a:gd name="connsiteX6" fmla="*/ 142488 w 201472"/>
                    <a:gd name="connsiteY6" fmla="*/ 100759 h 201105"/>
                    <a:gd name="connsiteX7" fmla="*/ 100451 w 201472"/>
                    <a:gd name="connsiteY7" fmla="*/ 57428 h 201105"/>
                    <a:gd name="connsiteX8" fmla="*/ 58658 w 201472"/>
                    <a:gd name="connsiteY8" fmla="*/ 100026 h 201105"/>
                    <a:gd name="connsiteX9" fmla="*/ 100695 w 201472"/>
                    <a:gd name="connsiteY9" fmla="*/ 143194 h 20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472" h="201105">
                      <a:moveTo>
                        <a:pt x="82" y="99537"/>
                      </a:moveTo>
                      <a:cubicBezTo>
                        <a:pt x="-1140" y="46677"/>
                        <a:pt x="43260" y="-645"/>
                        <a:pt x="101510" y="7"/>
                      </a:cubicBezTo>
                      <a:cubicBezTo>
                        <a:pt x="158293" y="658"/>
                        <a:pt x="201797" y="44804"/>
                        <a:pt x="201471" y="102306"/>
                      </a:cubicBezTo>
                      <a:cubicBezTo>
                        <a:pt x="201226" y="156877"/>
                        <a:pt x="155930" y="201430"/>
                        <a:pt x="100614" y="201104"/>
                      </a:cubicBezTo>
                      <a:cubicBezTo>
                        <a:pt x="40002" y="200778"/>
                        <a:pt x="-2117" y="151176"/>
                        <a:pt x="82" y="99537"/>
                      </a:cubicBezTo>
                      <a:close/>
                      <a:moveTo>
                        <a:pt x="100695" y="143194"/>
                      </a:moveTo>
                      <a:cubicBezTo>
                        <a:pt x="122121" y="143601"/>
                        <a:pt x="142488" y="129592"/>
                        <a:pt x="142488" y="100759"/>
                      </a:cubicBezTo>
                      <a:cubicBezTo>
                        <a:pt x="142488" y="73311"/>
                        <a:pt x="125135" y="57754"/>
                        <a:pt x="100451" y="57428"/>
                      </a:cubicBezTo>
                      <a:cubicBezTo>
                        <a:pt x="76173" y="57102"/>
                        <a:pt x="58576" y="75591"/>
                        <a:pt x="58658" y="100026"/>
                      </a:cubicBezTo>
                      <a:cubicBezTo>
                        <a:pt x="58658" y="125682"/>
                        <a:pt x="75929" y="143357"/>
                        <a:pt x="100695" y="143194"/>
                      </a:cubicBezTo>
                      <a:close/>
                    </a:path>
                  </a:pathLst>
                </a:custGeom>
                <a:grpFill/>
                <a:ln w="8132" cap="flat">
                  <a:noFill/>
                  <a:prstDash val="solid"/>
                  <a:miter/>
                </a:ln>
              </p:spPr>
              <p:txBody>
                <a:bodyPr rtlCol="0" anchor="ctr"/>
                <a:lstStyle/>
                <a:p>
                  <a:endParaRPr lang="en-NG"/>
                </a:p>
              </p:txBody>
            </p:sp>
            <p:sp>
              <p:nvSpPr>
                <p:cNvPr id="18" name="Freeform 17">
                  <a:extLst>
                    <a:ext uri="{FF2B5EF4-FFF2-40B4-BE49-F238E27FC236}">
                      <a16:creationId xmlns:a16="http://schemas.microsoft.com/office/drawing/2014/main" id="{993E0713-1570-2091-312C-64884184FAC7}"/>
                    </a:ext>
                  </a:extLst>
                </p:cNvPr>
                <p:cNvSpPr/>
                <p:nvPr/>
              </p:nvSpPr>
              <p:spPr>
                <a:xfrm>
                  <a:off x="6614091" y="2973626"/>
                  <a:ext cx="194627" cy="201485"/>
                </a:xfrm>
                <a:custGeom>
                  <a:avLst/>
                  <a:gdLst>
                    <a:gd name="connsiteX0" fmla="*/ 163957 w 194627"/>
                    <a:gd name="connsiteY0" fmla="*/ 78916 h 201485"/>
                    <a:gd name="connsiteX1" fmla="*/ 146359 w 194627"/>
                    <a:gd name="connsiteY1" fmla="*/ 78916 h 201485"/>
                    <a:gd name="connsiteX2" fmla="*/ 131777 w 194627"/>
                    <a:gd name="connsiteY2" fmla="*/ 72319 h 201485"/>
                    <a:gd name="connsiteX3" fmla="*/ 77845 w 194627"/>
                    <a:gd name="connsiteY3" fmla="*/ 64663 h 201485"/>
                    <a:gd name="connsiteX4" fmla="*/ 62285 w 194627"/>
                    <a:gd name="connsiteY4" fmla="*/ 117930 h 201485"/>
                    <a:gd name="connsiteX5" fmla="*/ 109455 w 194627"/>
                    <a:gd name="connsiteY5" fmla="*/ 142039 h 201485"/>
                    <a:gd name="connsiteX6" fmla="*/ 132103 w 194627"/>
                    <a:gd name="connsiteY6" fmla="*/ 128763 h 201485"/>
                    <a:gd name="connsiteX7" fmla="*/ 144893 w 194627"/>
                    <a:gd name="connsiteY7" fmla="*/ 122573 h 201485"/>
                    <a:gd name="connsiteX8" fmla="*/ 183835 w 194627"/>
                    <a:gd name="connsiteY8" fmla="*/ 122654 h 201485"/>
                    <a:gd name="connsiteX9" fmla="*/ 193774 w 194627"/>
                    <a:gd name="connsiteY9" fmla="*/ 135686 h 201485"/>
                    <a:gd name="connsiteX10" fmla="*/ 168845 w 194627"/>
                    <a:gd name="connsiteY10" fmla="*/ 175108 h 201485"/>
                    <a:gd name="connsiteX11" fmla="*/ 67499 w 194627"/>
                    <a:gd name="connsiteY11" fmla="*/ 195633 h 201485"/>
                    <a:gd name="connsiteX12" fmla="*/ 1998 w 194627"/>
                    <a:gd name="connsiteY12" fmla="*/ 120537 h 201485"/>
                    <a:gd name="connsiteX13" fmla="*/ 53486 w 194627"/>
                    <a:gd name="connsiteY13" fmla="*/ 11232 h 201485"/>
                    <a:gd name="connsiteX14" fmla="*/ 175199 w 194627"/>
                    <a:gd name="connsiteY14" fmla="*/ 32490 h 201485"/>
                    <a:gd name="connsiteX15" fmla="*/ 192959 w 194627"/>
                    <a:gd name="connsiteY15" fmla="*/ 62627 h 201485"/>
                    <a:gd name="connsiteX16" fmla="*/ 181554 w 194627"/>
                    <a:gd name="connsiteY16" fmla="*/ 78916 h 201485"/>
                    <a:gd name="connsiteX17" fmla="*/ 163957 w 194627"/>
                    <a:gd name="connsiteY17" fmla="*/ 78916 h 201485"/>
                    <a:gd name="connsiteX18" fmla="*/ 163957 w 194627"/>
                    <a:gd name="connsiteY18" fmla="*/ 78916 h 20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627" h="201485">
                      <a:moveTo>
                        <a:pt x="163957" y="78916"/>
                      </a:moveTo>
                      <a:cubicBezTo>
                        <a:pt x="158091" y="78916"/>
                        <a:pt x="152225" y="78835"/>
                        <a:pt x="146359" y="78916"/>
                      </a:cubicBezTo>
                      <a:cubicBezTo>
                        <a:pt x="140412" y="79079"/>
                        <a:pt x="135198" y="77287"/>
                        <a:pt x="131777" y="72319"/>
                      </a:cubicBezTo>
                      <a:cubicBezTo>
                        <a:pt x="121838" y="57658"/>
                        <a:pt x="95605" y="53586"/>
                        <a:pt x="77845" y="64663"/>
                      </a:cubicBezTo>
                      <a:cubicBezTo>
                        <a:pt x="60737" y="75333"/>
                        <a:pt x="54138" y="97649"/>
                        <a:pt x="62285" y="117930"/>
                      </a:cubicBezTo>
                      <a:cubicBezTo>
                        <a:pt x="69535" y="136012"/>
                        <a:pt x="89250" y="145949"/>
                        <a:pt x="109455" y="142039"/>
                      </a:cubicBezTo>
                      <a:cubicBezTo>
                        <a:pt x="118660" y="140247"/>
                        <a:pt x="126318" y="136256"/>
                        <a:pt x="132103" y="128763"/>
                      </a:cubicBezTo>
                      <a:cubicBezTo>
                        <a:pt x="135361" y="124528"/>
                        <a:pt x="139516" y="122492"/>
                        <a:pt x="144893" y="122573"/>
                      </a:cubicBezTo>
                      <a:cubicBezTo>
                        <a:pt x="157846" y="122736"/>
                        <a:pt x="170881" y="122492"/>
                        <a:pt x="183835" y="122654"/>
                      </a:cubicBezTo>
                      <a:cubicBezTo>
                        <a:pt x="193122" y="122817"/>
                        <a:pt x="196218" y="126727"/>
                        <a:pt x="193774" y="135686"/>
                      </a:cubicBezTo>
                      <a:cubicBezTo>
                        <a:pt x="189537" y="151325"/>
                        <a:pt x="180902" y="164601"/>
                        <a:pt x="168845" y="175108"/>
                      </a:cubicBezTo>
                      <a:cubicBezTo>
                        <a:pt x="139109" y="201253"/>
                        <a:pt x="104648" y="207687"/>
                        <a:pt x="67499" y="195633"/>
                      </a:cubicBezTo>
                      <a:cubicBezTo>
                        <a:pt x="31083" y="183904"/>
                        <a:pt x="8923" y="157840"/>
                        <a:pt x="1998" y="120537"/>
                      </a:cubicBezTo>
                      <a:cubicBezTo>
                        <a:pt x="-7126" y="71504"/>
                        <a:pt x="15848" y="30129"/>
                        <a:pt x="53486" y="11232"/>
                      </a:cubicBezTo>
                      <a:cubicBezTo>
                        <a:pt x="94872" y="-9619"/>
                        <a:pt x="145219" y="-822"/>
                        <a:pt x="175199" y="32490"/>
                      </a:cubicBezTo>
                      <a:cubicBezTo>
                        <a:pt x="183183" y="41368"/>
                        <a:pt x="189212" y="51305"/>
                        <a:pt x="192959" y="62627"/>
                      </a:cubicBezTo>
                      <a:cubicBezTo>
                        <a:pt x="196951" y="74600"/>
                        <a:pt x="194018" y="78754"/>
                        <a:pt x="181554" y="78916"/>
                      </a:cubicBezTo>
                      <a:cubicBezTo>
                        <a:pt x="175688" y="78998"/>
                        <a:pt x="169822" y="78916"/>
                        <a:pt x="163957" y="78916"/>
                      </a:cubicBezTo>
                      <a:cubicBezTo>
                        <a:pt x="163957" y="78916"/>
                        <a:pt x="163957" y="78916"/>
                        <a:pt x="163957" y="78916"/>
                      </a:cubicBezTo>
                      <a:close/>
                    </a:path>
                  </a:pathLst>
                </a:custGeom>
                <a:grpFill/>
                <a:ln w="8132" cap="flat">
                  <a:noFill/>
                  <a:prstDash val="solid"/>
                  <a:miter/>
                </a:ln>
              </p:spPr>
              <p:txBody>
                <a:bodyPr rtlCol="0" anchor="ctr"/>
                <a:lstStyle/>
                <a:p>
                  <a:endParaRPr lang="en-NG"/>
                </a:p>
              </p:txBody>
            </p:sp>
            <p:sp>
              <p:nvSpPr>
                <p:cNvPr id="19" name="Freeform 18">
                  <a:extLst>
                    <a:ext uri="{FF2B5EF4-FFF2-40B4-BE49-F238E27FC236}">
                      <a16:creationId xmlns:a16="http://schemas.microsoft.com/office/drawing/2014/main" id="{B7F8BBA7-9CE4-63B1-1EA9-00C54DFBF3D6}"/>
                    </a:ext>
                  </a:extLst>
                </p:cNvPr>
                <p:cNvSpPr/>
                <p:nvPr/>
              </p:nvSpPr>
              <p:spPr>
                <a:xfrm>
                  <a:off x="6809555" y="2918587"/>
                  <a:ext cx="118148" cy="250814"/>
                </a:xfrm>
                <a:custGeom>
                  <a:avLst/>
                  <a:gdLst>
                    <a:gd name="connsiteX0" fmla="*/ 88332 w 118148"/>
                    <a:gd name="connsiteY0" fmla="*/ 32959 h 250814"/>
                    <a:gd name="connsiteX1" fmla="*/ 88332 w 118148"/>
                    <a:gd name="connsiteY1" fmla="*/ 54298 h 250814"/>
                    <a:gd name="connsiteX2" fmla="*/ 94523 w 118148"/>
                    <a:gd name="connsiteY2" fmla="*/ 60570 h 250814"/>
                    <a:gd name="connsiteX3" fmla="*/ 107476 w 118148"/>
                    <a:gd name="connsiteY3" fmla="*/ 60814 h 250814"/>
                    <a:gd name="connsiteX4" fmla="*/ 117904 w 118148"/>
                    <a:gd name="connsiteY4" fmla="*/ 71239 h 250814"/>
                    <a:gd name="connsiteX5" fmla="*/ 117904 w 118148"/>
                    <a:gd name="connsiteY5" fmla="*/ 106507 h 250814"/>
                    <a:gd name="connsiteX6" fmla="*/ 107395 w 118148"/>
                    <a:gd name="connsiteY6" fmla="*/ 116932 h 250814"/>
                    <a:gd name="connsiteX7" fmla="*/ 95338 w 118148"/>
                    <a:gd name="connsiteY7" fmla="*/ 117258 h 250814"/>
                    <a:gd name="connsiteX8" fmla="*/ 88250 w 118148"/>
                    <a:gd name="connsiteY8" fmla="*/ 124589 h 250814"/>
                    <a:gd name="connsiteX9" fmla="*/ 88169 w 118148"/>
                    <a:gd name="connsiteY9" fmla="*/ 132001 h 250814"/>
                    <a:gd name="connsiteX10" fmla="*/ 88169 w 118148"/>
                    <a:gd name="connsiteY10" fmla="*/ 232183 h 250814"/>
                    <a:gd name="connsiteX11" fmla="*/ 88006 w 118148"/>
                    <a:gd name="connsiteY11" fmla="*/ 240490 h 250814"/>
                    <a:gd name="connsiteX12" fmla="*/ 77985 w 118148"/>
                    <a:gd name="connsiteY12" fmla="*/ 250509 h 250814"/>
                    <a:gd name="connsiteX13" fmla="*/ 39044 w 118148"/>
                    <a:gd name="connsiteY13" fmla="*/ 250509 h 250814"/>
                    <a:gd name="connsiteX14" fmla="*/ 30001 w 118148"/>
                    <a:gd name="connsiteY14" fmla="*/ 241794 h 250814"/>
                    <a:gd name="connsiteX15" fmla="*/ 29675 w 118148"/>
                    <a:gd name="connsiteY15" fmla="*/ 232508 h 250814"/>
                    <a:gd name="connsiteX16" fmla="*/ 29675 w 118148"/>
                    <a:gd name="connsiteY16" fmla="*/ 130453 h 250814"/>
                    <a:gd name="connsiteX17" fmla="*/ 29593 w 118148"/>
                    <a:gd name="connsiteY17" fmla="*/ 123041 h 250814"/>
                    <a:gd name="connsiteX18" fmla="*/ 23890 w 118148"/>
                    <a:gd name="connsiteY18" fmla="*/ 117258 h 250814"/>
                    <a:gd name="connsiteX19" fmla="*/ 10937 w 118148"/>
                    <a:gd name="connsiteY19" fmla="*/ 117014 h 250814"/>
                    <a:gd name="connsiteX20" fmla="*/ 183 w 118148"/>
                    <a:gd name="connsiteY20" fmla="*/ 106018 h 250814"/>
                    <a:gd name="connsiteX21" fmla="*/ 183 w 118148"/>
                    <a:gd name="connsiteY21" fmla="*/ 71728 h 250814"/>
                    <a:gd name="connsiteX22" fmla="*/ 11019 w 118148"/>
                    <a:gd name="connsiteY22" fmla="*/ 60814 h 250814"/>
                    <a:gd name="connsiteX23" fmla="*/ 21202 w 118148"/>
                    <a:gd name="connsiteY23" fmla="*/ 60651 h 250814"/>
                    <a:gd name="connsiteX24" fmla="*/ 29675 w 118148"/>
                    <a:gd name="connsiteY24" fmla="*/ 51773 h 250814"/>
                    <a:gd name="connsiteX25" fmla="*/ 29756 w 118148"/>
                    <a:gd name="connsiteY25" fmla="*/ 19275 h 250814"/>
                    <a:gd name="connsiteX26" fmla="*/ 48575 w 118148"/>
                    <a:gd name="connsiteY26" fmla="*/ 53 h 250814"/>
                    <a:gd name="connsiteX27" fmla="*/ 74563 w 118148"/>
                    <a:gd name="connsiteY27" fmla="*/ 135 h 250814"/>
                    <a:gd name="connsiteX28" fmla="*/ 88250 w 118148"/>
                    <a:gd name="connsiteY28" fmla="*/ 13574 h 250814"/>
                    <a:gd name="connsiteX29" fmla="*/ 88250 w 118148"/>
                    <a:gd name="connsiteY29" fmla="*/ 33040 h 250814"/>
                    <a:gd name="connsiteX30" fmla="*/ 88332 w 118148"/>
                    <a:gd name="connsiteY30" fmla="*/ 32959 h 25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8148" h="250814">
                      <a:moveTo>
                        <a:pt x="88332" y="32959"/>
                      </a:moveTo>
                      <a:cubicBezTo>
                        <a:pt x="88332" y="40045"/>
                        <a:pt x="88332" y="47212"/>
                        <a:pt x="88332" y="54298"/>
                      </a:cubicBezTo>
                      <a:cubicBezTo>
                        <a:pt x="88332" y="58533"/>
                        <a:pt x="90368" y="60570"/>
                        <a:pt x="94523" y="60570"/>
                      </a:cubicBezTo>
                      <a:cubicBezTo>
                        <a:pt x="98841" y="60570"/>
                        <a:pt x="103240" y="60488"/>
                        <a:pt x="107476" y="60814"/>
                      </a:cubicBezTo>
                      <a:cubicBezTo>
                        <a:pt x="114646" y="61384"/>
                        <a:pt x="117660" y="64072"/>
                        <a:pt x="117904" y="71239"/>
                      </a:cubicBezTo>
                      <a:cubicBezTo>
                        <a:pt x="118230" y="82968"/>
                        <a:pt x="118230" y="94778"/>
                        <a:pt x="117904" y="106507"/>
                      </a:cubicBezTo>
                      <a:cubicBezTo>
                        <a:pt x="117660" y="113511"/>
                        <a:pt x="114564" y="116281"/>
                        <a:pt x="107395" y="116932"/>
                      </a:cubicBezTo>
                      <a:cubicBezTo>
                        <a:pt x="103403" y="117340"/>
                        <a:pt x="99330" y="117014"/>
                        <a:pt x="95338" y="117258"/>
                      </a:cubicBezTo>
                      <a:cubicBezTo>
                        <a:pt x="89391" y="117584"/>
                        <a:pt x="88657" y="118480"/>
                        <a:pt x="88250" y="124589"/>
                      </a:cubicBezTo>
                      <a:cubicBezTo>
                        <a:pt x="88087" y="127032"/>
                        <a:pt x="88169" y="129557"/>
                        <a:pt x="88169" y="132001"/>
                      </a:cubicBezTo>
                      <a:cubicBezTo>
                        <a:pt x="88169" y="165395"/>
                        <a:pt x="88169" y="198788"/>
                        <a:pt x="88169" y="232183"/>
                      </a:cubicBezTo>
                      <a:cubicBezTo>
                        <a:pt x="88169" y="234952"/>
                        <a:pt x="88250" y="237803"/>
                        <a:pt x="88006" y="240490"/>
                      </a:cubicBezTo>
                      <a:cubicBezTo>
                        <a:pt x="87272" y="247006"/>
                        <a:pt x="84421" y="250346"/>
                        <a:pt x="77985" y="250509"/>
                      </a:cubicBezTo>
                      <a:cubicBezTo>
                        <a:pt x="65032" y="250916"/>
                        <a:pt x="51997" y="250916"/>
                        <a:pt x="39044" y="250509"/>
                      </a:cubicBezTo>
                      <a:cubicBezTo>
                        <a:pt x="33422" y="250346"/>
                        <a:pt x="30734" y="247332"/>
                        <a:pt x="30001" y="241794"/>
                      </a:cubicBezTo>
                      <a:cubicBezTo>
                        <a:pt x="29593" y="238780"/>
                        <a:pt x="29675" y="235604"/>
                        <a:pt x="29675" y="232508"/>
                      </a:cubicBezTo>
                      <a:cubicBezTo>
                        <a:pt x="29675" y="198463"/>
                        <a:pt x="29675" y="164499"/>
                        <a:pt x="29675" y="130453"/>
                      </a:cubicBezTo>
                      <a:cubicBezTo>
                        <a:pt x="29675" y="128009"/>
                        <a:pt x="29593" y="125484"/>
                        <a:pt x="29593" y="123041"/>
                      </a:cubicBezTo>
                      <a:cubicBezTo>
                        <a:pt x="29512" y="119294"/>
                        <a:pt x="27638" y="117340"/>
                        <a:pt x="23890" y="117258"/>
                      </a:cubicBezTo>
                      <a:cubicBezTo>
                        <a:pt x="19573" y="117177"/>
                        <a:pt x="15255" y="117340"/>
                        <a:pt x="10937" y="117014"/>
                      </a:cubicBezTo>
                      <a:cubicBezTo>
                        <a:pt x="3279" y="116525"/>
                        <a:pt x="346" y="113675"/>
                        <a:pt x="183" y="106018"/>
                      </a:cubicBezTo>
                      <a:cubicBezTo>
                        <a:pt x="-61" y="94615"/>
                        <a:pt x="-61" y="83131"/>
                        <a:pt x="183" y="71728"/>
                      </a:cubicBezTo>
                      <a:cubicBezTo>
                        <a:pt x="346" y="63991"/>
                        <a:pt x="3198" y="61384"/>
                        <a:pt x="11019" y="60814"/>
                      </a:cubicBezTo>
                      <a:cubicBezTo>
                        <a:pt x="14440" y="60570"/>
                        <a:pt x="17862" y="60814"/>
                        <a:pt x="21202" y="60651"/>
                      </a:cubicBezTo>
                      <a:cubicBezTo>
                        <a:pt x="28616" y="60325"/>
                        <a:pt x="29593" y="59511"/>
                        <a:pt x="29675" y="51773"/>
                      </a:cubicBezTo>
                      <a:cubicBezTo>
                        <a:pt x="29838" y="40940"/>
                        <a:pt x="29756" y="30108"/>
                        <a:pt x="29756" y="19275"/>
                      </a:cubicBezTo>
                      <a:cubicBezTo>
                        <a:pt x="29756" y="1601"/>
                        <a:pt x="31223" y="53"/>
                        <a:pt x="48575" y="53"/>
                      </a:cubicBezTo>
                      <a:cubicBezTo>
                        <a:pt x="57211" y="53"/>
                        <a:pt x="65928" y="-110"/>
                        <a:pt x="74563" y="135"/>
                      </a:cubicBezTo>
                      <a:cubicBezTo>
                        <a:pt x="84666" y="379"/>
                        <a:pt x="87924" y="3718"/>
                        <a:pt x="88250" y="13574"/>
                      </a:cubicBezTo>
                      <a:cubicBezTo>
                        <a:pt x="88413" y="20090"/>
                        <a:pt x="88250" y="26524"/>
                        <a:pt x="88250" y="33040"/>
                      </a:cubicBezTo>
                      <a:cubicBezTo>
                        <a:pt x="88250" y="32959"/>
                        <a:pt x="88250" y="32959"/>
                        <a:pt x="88332" y="32959"/>
                      </a:cubicBezTo>
                      <a:close/>
                    </a:path>
                  </a:pathLst>
                </a:custGeom>
                <a:grpFill/>
                <a:ln w="8132" cap="flat">
                  <a:noFill/>
                  <a:prstDash val="solid"/>
                  <a:miter/>
                </a:ln>
              </p:spPr>
              <p:txBody>
                <a:bodyPr rtlCol="0" anchor="ctr"/>
                <a:lstStyle/>
                <a:p>
                  <a:endParaRPr lang="en-NG"/>
                </a:p>
              </p:txBody>
            </p:sp>
            <p:sp>
              <p:nvSpPr>
                <p:cNvPr id="20" name="Freeform 19">
                  <a:extLst>
                    <a:ext uri="{FF2B5EF4-FFF2-40B4-BE49-F238E27FC236}">
                      <a16:creationId xmlns:a16="http://schemas.microsoft.com/office/drawing/2014/main" id="{B39C10AB-80DF-A5E7-240C-C629479531DD}"/>
                    </a:ext>
                  </a:extLst>
                </p:cNvPr>
                <p:cNvSpPr/>
                <p:nvPr/>
              </p:nvSpPr>
              <p:spPr>
                <a:xfrm>
                  <a:off x="6300586" y="2979076"/>
                  <a:ext cx="88453" cy="271172"/>
                </a:xfrm>
                <a:custGeom>
                  <a:avLst/>
                  <a:gdLst>
                    <a:gd name="connsiteX0" fmla="*/ 88454 w 88453"/>
                    <a:gd name="connsiteY0" fmla="*/ 109549 h 271172"/>
                    <a:gd name="connsiteX1" fmla="*/ 88454 w 88453"/>
                    <a:gd name="connsiteY1" fmla="*/ 197677 h 271172"/>
                    <a:gd name="connsiteX2" fmla="*/ 77048 w 88453"/>
                    <a:gd name="connsiteY2" fmla="*/ 241985 h 271172"/>
                    <a:gd name="connsiteX3" fmla="*/ 29145 w 88453"/>
                    <a:gd name="connsiteY3" fmla="*/ 270003 h 271172"/>
                    <a:gd name="connsiteX4" fmla="*/ 13422 w 88453"/>
                    <a:gd name="connsiteY4" fmla="*/ 271143 h 271172"/>
                    <a:gd name="connsiteX5" fmla="*/ 224 w 88453"/>
                    <a:gd name="connsiteY5" fmla="*/ 259252 h 271172"/>
                    <a:gd name="connsiteX6" fmla="*/ 143 w 88453"/>
                    <a:gd name="connsiteY6" fmla="*/ 226835 h 271172"/>
                    <a:gd name="connsiteX7" fmla="*/ 10652 w 88453"/>
                    <a:gd name="connsiteY7" fmla="*/ 213885 h 271172"/>
                    <a:gd name="connsiteX8" fmla="*/ 29878 w 88453"/>
                    <a:gd name="connsiteY8" fmla="*/ 189124 h 271172"/>
                    <a:gd name="connsiteX9" fmla="*/ 29960 w 88453"/>
                    <a:gd name="connsiteY9" fmla="*/ 21258 h 271172"/>
                    <a:gd name="connsiteX10" fmla="*/ 30123 w 88453"/>
                    <a:gd name="connsiteY10" fmla="*/ 11077 h 271172"/>
                    <a:gd name="connsiteX11" fmla="*/ 41284 w 88453"/>
                    <a:gd name="connsiteY11" fmla="*/ 244 h 271172"/>
                    <a:gd name="connsiteX12" fmla="*/ 77455 w 88453"/>
                    <a:gd name="connsiteY12" fmla="*/ 244 h 271172"/>
                    <a:gd name="connsiteX13" fmla="*/ 88209 w 88453"/>
                    <a:gd name="connsiteY13" fmla="*/ 11159 h 271172"/>
                    <a:gd name="connsiteX14" fmla="*/ 88291 w 88453"/>
                    <a:gd name="connsiteY14" fmla="*/ 31521 h 271172"/>
                    <a:gd name="connsiteX15" fmla="*/ 88454 w 88453"/>
                    <a:gd name="connsiteY15" fmla="*/ 109549 h 27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453" h="271172">
                      <a:moveTo>
                        <a:pt x="88454" y="109549"/>
                      </a:moveTo>
                      <a:cubicBezTo>
                        <a:pt x="88454" y="138952"/>
                        <a:pt x="88454" y="168274"/>
                        <a:pt x="88454" y="197677"/>
                      </a:cubicBezTo>
                      <a:cubicBezTo>
                        <a:pt x="88454" y="213396"/>
                        <a:pt x="85358" y="228383"/>
                        <a:pt x="77048" y="241985"/>
                      </a:cubicBezTo>
                      <a:cubicBezTo>
                        <a:pt x="66132" y="259904"/>
                        <a:pt x="48942" y="267234"/>
                        <a:pt x="29145" y="270003"/>
                      </a:cubicBezTo>
                      <a:cubicBezTo>
                        <a:pt x="23931" y="270736"/>
                        <a:pt x="18636" y="270981"/>
                        <a:pt x="13422" y="271143"/>
                      </a:cubicBezTo>
                      <a:cubicBezTo>
                        <a:pt x="5031" y="271551"/>
                        <a:pt x="550" y="267723"/>
                        <a:pt x="224" y="259252"/>
                      </a:cubicBezTo>
                      <a:cubicBezTo>
                        <a:pt x="-102" y="248419"/>
                        <a:pt x="-20" y="237586"/>
                        <a:pt x="143" y="226835"/>
                      </a:cubicBezTo>
                      <a:cubicBezTo>
                        <a:pt x="305" y="218772"/>
                        <a:pt x="2994" y="215840"/>
                        <a:pt x="10652" y="213885"/>
                      </a:cubicBezTo>
                      <a:cubicBezTo>
                        <a:pt x="25723" y="210057"/>
                        <a:pt x="29797" y="205007"/>
                        <a:pt x="29878" y="189124"/>
                      </a:cubicBezTo>
                      <a:cubicBezTo>
                        <a:pt x="29960" y="133169"/>
                        <a:pt x="29960" y="77213"/>
                        <a:pt x="29960" y="21258"/>
                      </a:cubicBezTo>
                      <a:cubicBezTo>
                        <a:pt x="29960" y="17837"/>
                        <a:pt x="29797" y="14416"/>
                        <a:pt x="30123" y="11077"/>
                      </a:cubicBezTo>
                      <a:cubicBezTo>
                        <a:pt x="30856" y="3502"/>
                        <a:pt x="33707" y="489"/>
                        <a:pt x="41284" y="244"/>
                      </a:cubicBezTo>
                      <a:cubicBezTo>
                        <a:pt x="53341" y="-81"/>
                        <a:pt x="65398" y="-81"/>
                        <a:pt x="77455" y="244"/>
                      </a:cubicBezTo>
                      <a:cubicBezTo>
                        <a:pt x="85195" y="489"/>
                        <a:pt x="87883" y="3421"/>
                        <a:pt x="88209" y="11159"/>
                      </a:cubicBezTo>
                      <a:cubicBezTo>
                        <a:pt x="88454" y="17919"/>
                        <a:pt x="88291" y="24760"/>
                        <a:pt x="88291" y="31521"/>
                      </a:cubicBezTo>
                      <a:cubicBezTo>
                        <a:pt x="88454" y="57584"/>
                        <a:pt x="88454" y="83567"/>
                        <a:pt x="88454" y="109549"/>
                      </a:cubicBezTo>
                      <a:close/>
                    </a:path>
                  </a:pathLst>
                </a:custGeom>
                <a:grpFill/>
                <a:ln w="8132" cap="flat">
                  <a:noFill/>
                  <a:prstDash val="solid"/>
                  <a:miter/>
                </a:ln>
              </p:spPr>
              <p:txBody>
                <a:bodyPr rtlCol="0" anchor="ctr"/>
                <a:lstStyle/>
                <a:p>
                  <a:endParaRPr lang="en-NG"/>
                </a:p>
              </p:txBody>
            </p:sp>
            <p:sp>
              <p:nvSpPr>
                <p:cNvPr id="35" name="Freeform 34">
                  <a:extLst>
                    <a:ext uri="{FF2B5EF4-FFF2-40B4-BE49-F238E27FC236}">
                      <a16:creationId xmlns:a16="http://schemas.microsoft.com/office/drawing/2014/main" id="{8853D768-4F90-452A-5C56-D74A96064E96}"/>
                    </a:ext>
                  </a:extLst>
                </p:cNvPr>
                <p:cNvSpPr/>
                <p:nvPr/>
              </p:nvSpPr>
              <p:spPr>
                <a:xfrm>
                  <a:off x="6005457" y="2976103"/>
                  <a:ext cx="108232" cy="193024"/>
                </a:xfrm>
                <a:custGeom>
                  <a:avLst/>
                  <a:gdLst>
                    <a:gd name="connsiteX0" fmla="*/ 59911 w 108232"/>
                    <a:gd name="connsiteY0" fmla="*/ 24313 h 193024"/>
                    <a:gd name="connsiteX1" fmla="*/ 85003 w 108232"/>
                    <a:gd name="connsiteY1" fmla="*/ 3054 h 193024"/>
                    <a:gd name="connsiteX2" fmla="*/ 93883 w 108232"/>
                    <a:gd name="connsiteY2" fmla="*/ 367 h 193024"/>
                    <a:gd name="connsiteX3" fmla="*/ 107896 w 108232"/>
                    <a:gd name="connsiteY3" fmla="*/ 10629 h 193024"/>
                    <a:gd name="connsiteX4" fmla="*/ 107896 w 108232"/>
                    <a:gd name="connsiteY4" fmla="*/ 54204 h 193024"/>
                    <a:gd name="connsiteX5" fmla="*/ 97386 w 108232"/>
                    <a:gd name="connsiteY5" fmla="*/ 64711 h 193024"/>
                    <a:gd name="connsiteX6" fmla="*/ 82722 w 108232"/>
                    <a:gd name="connsiteY6" fmla="*/ 66910 h 193024"/>
                    <a:gd name="connsiteX7" fmla="*/ 60318 w 108232"/>
                    <a:gd name="connsiteY7" fmla="*/ 91834 h 193024"/>
                    <a:gd name="connsiteX8" fmla="*/ 58607 w 108232"/>
                    <a:gd name="connsiteY8" fmla="*/ 108368 h 193024"/>
                    <a:gd name="connsiteX9" fmla="*/ 58607 w 108232"/>
                    <a:gd name="connsiteY9" fmla="*/ 176133 h 193024"/>
                    <a:gd name="connsiteX10" fmla="*/ 58282 w 108232"/>
                    <a:gd name="connsiteY10" fmla="*/ 184441 h 193024"/>
                    <a:gd name="connsiteX11" fmla="*/ 49809 w 108232"/>
                    <a:gd name="connsiteY11" fmla="*/ 192749 h 193024"/>
                    <a:gd name="connsiteX12" fmla="*/ 9890 w 108232"/>
                    <a:gd name="connsiteY12" fmla="*/ 192749 h 193024"/>
                    <a:gd name="connsiteX13" fmla="*/ 277 w 108232"/>
                    <a:gd name="connsiteY13" fmla="*/ 183301 h 193024"/>
                    <a:gd name="connsiteX14" fmla="*/ 32 w 108232"/>
                    <a:gd name="connsiteY14" fmla="*/ 174993 h 193024"/>
                    <a:gd name="connsiteX15" fmla="*/ 32 w 108232"/>
                    <a:gd name="connsiteY15" fmla="*/ 20077 h 193024"/>
                    <a:gd name="connsiteX16" fmla="*/ 195 w 108232"/>
                    <a:gd name="connsiteY16" fmla="*/ 13561 h 193024"/>
                    <a:gd name="connsiteX17" fmla="*/ 10705 w 108232"/>
                    <a:gd name="connsiteY17" fmla="*/ 3136 h 193024"/>
                    <a:gd name="connsiteX18" fmla="*/ 47854 w 108232"/>
                    <a:gd name="connsiteY18" fmla="*/ 3136 h 193024"/>
                    <a:gd name="connsiteX19" fmla="*/ 58607 w 108232"/>
                    <a:gd name="connsiteY19" fmla="*/ 14294 h 193024"/>
                    <a:gd name="connsiteX20" fmla="*/ 59911 w 108232"/>
                    <a:gd name="connsiteY20" fmla="*/ 24313 h 19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232" h="193024">
                      <a:moveTo>
                        <a:pt x="59911" y="24313"/>
                      </a:moveTo>
                      <a:cubicBezTo>
                        <a:pt x="66184" y="13480"/>
                        <a:pt x="74575" y="7045"/>
                        <a:pt x="85003" y="3054"/>
                      </a:cubicBezTo>
                      <a:cubicBezTo>
                        <a:pt x="87855" y="1914"/>
                        <a:pt x="90869" y="937"/>
                        <a:pt x="93883" y="367"/>
                      </a:cubicBezTo>
                      <a:cubicBezTo>
                        <a:pt x="102437" y="-1181"/>
                        <a:pt x="107570" y="2158"/>
                        <a:pt x="107896" y="10629"/>
                      </a:cubicBezTo>
                      <a:cubicBezTo>
                        <a:pt x="108384" y="25127"/>
                        <a:pt x="108303" y="39706"/>
                        <a:pt x="107896" y="54204"/>
                      </a:cubicBezTo>
                      <a:cubicBezTo>
                        <a:pt x="107732" y="61290"/>
                        <a:pt x="104555" y="63897"/>
                        <a:pt x="97386" y="64711"/>
                      </a:cubicBezTo>
                      <a:cubicBezTo>
                        <a:pt x="92498" y="65281"/>
                        <a:pt x="87529" y="65200"/>
                        <a:pt x="82722" y="66910"/>
                      </a:cubicBezTo>
                      <a:cubicBezTo>
                        <a:pt x="70665" y="71146"/>
                        <a:pt x="62925" y="79209"/>
                        <a:pt x="60318" y="91834"/>
                      </a:cubicBezTo>
                      <a:cubicBezTo>
                        <a:pt x="59178" y="97291"/>
                        <a:pt x="58607" y="102829"/>
                        <a:pt x="58607" y="108368"/>
                      </a:cubicBezTo>
                      <a:cubicBezTo>
                        <a:pt x="58689" y="130929"/>
                        <a:pt x="58607" y="153490"/>
                        <a:pt x="58607" y="176133"/>
                      </a:cubicBezTo>
                      <a:cubicBezTo>
                        <a:pt x="58607" y="178903"/>
                        <a:pt x="58607" y="181753"/>
                        <a:pt x="58282" y="184441"/>
                      </a:cubicBezTo>
                      <a:cubicBezTo>
                        <a:pt x="57711" y="189328"/>
                        <a:pt x="54778" y="192667"/>
                        <a:pt x="49809" y="192749"/>
                      </a:cubicBezTo>
                      <a:cubicBezTo>
                        <a:pt x="36530" y="193075"/>
                        <a:pt x="23169" y="193156"/>
                        <a:pt x="9890" y="192749"/>
                      </a:cubicBezTo>
                      <a:cubicBezTo>
                        <a:pt x="3943" y="192586"/>
                        <a:pt x="1091" y="189328"/>
                        <a:pt x="277" y="183301"/>
                      </a:cubicBezTo>
                      <a:cubicBezTo>
                        <a:pt x="-131" y="180532"/>
                        <a:pt x="32" y="177762"/>
                        <a:pt x="32" y="174993"/>
                      </a:cubicBezTo>
                      <a:cubicBezTo>
                        <a:pt x="32" y="123355"/>
                        <a:pt x="32" y="71716"/>
                        <a:pt x="32" y="20077"/>
                      </a:cubicBezTo>
                      <a:cubicBezTo>
                        <a:pt x="32" y="17878"/>
                        <a:pt x="-49" y="15760"/>
                        <a:pt x="195" y="13561"/>
                      </a:cubicBezTo>
                      <a:cubicBezTo>
                        <a:pt x="847" y="6475"/>
                        <a:pt x="3617" y="3380"/>
                        <a:pt x="10705" y="3136"/>
                      </a:cubicBezTo>
                      <a:cubicBezTo>
                        <a:pt x="23088" y="2810"/>
                        <a:pt x="35471" y="2729"/>
                        <a:pt x="47854" y="3136"/>
                      </a:cubicBezTo>
                      <a:cubicBezTo>
                        <a:pt x="55349" y="3380"/>
                        <a:pt x="57956" y="6557"/>
                        <a:pt x="58607" y="14294"/>
                      </a:cubicBezTo>
                      <a:cubicBezTo>
                        <a:pt x="58770" y="17145"/>
                        <a:pt x="58037" y="19996"/>
                        <a:pt x="59911" y="24313"/>
                      </a:cubicBezTo>
                      <a:close/>
                    </a:path>
                  </a:pathLst>
                </a:custGeom>
                <a:grpFill/>
                <a:ln w="8132" cap="flat">
                  <a:noFill/>
                  <a:prstDash val="solid"/>
                  <a:miter/>
                </a:ln>
              </p:spPr>
              <p:txBody>
                <a:bodyPr rtlCol="0" anchor="ctr"/>
                <a:lstStyle/>
                <a:p>
                  <a:endParaRPr lang="en-NG"/>
                </a:p>
              </p:txBody>
            </p:sp>
            <p:sp>
              <p:nvSpPr>
                <p:cNvPr id="36" name="Freeform 35">
                  <a:extLst>
                    <a:ext uri="{FF2B5EF4-FFF2-40B4-BE49-F238E27FC236}">
                      <a16:creationId xmlns:a16="http://schemas.microsoft.com/office/drawing/2014/main" id="{2DB34A94-C62F-14DD-9145-5E67BC9C958C}"/>
                    </a:ext>
                  </a:extLst>
                </p:cNvPr>
                <p:cNvSpPr/>
                <p:nvPr/>
              </p:nvSpPr>
              <p:spPr>
                <a:xfrm>
                  <a:off x="6330545" y="2903267"/>
                  <a:ext cx="58547" cy="56271"/>
                </a:xfrm>
                <a:custGeom>
                  <a:avLst/>
                  <a:gdLst>
                    <a:gd name="connsiteX0" fmla="*/ 58494 w 58547"/>
                    <a:gd name="connsiteY0" fmla="*/ 27998 h 56271"/>
                    <a:gd name="connsiteX1" fmla="*/ 58412 w 58547"/>
                    <a:gd name="connsiteY1" fmla="*/ 44614 h 56271"/>
                    <a:gd name="connsiteX2" fmla="*/ 48636 w 58547"/>
                    <a:gd name="connsiteY2" fmla="*/ 55609 h 56271"/>
                    <a:gd name="connsiteX3" fmla="*/ 10754 w 58547"/>
                    <a:gd name="connsiteY3" fmla="*/ 55528 h 56271"/>
                    <a:gd name="connsiteX4" fmla="*/ 244 w 58547"/>
                    <a:gd name="connsiteY4" fmla="*/ 43881 h 56271"/>
                    <a:gd name="connsiteX5" fmla="*/ 244 w 58547"/>
                    <a:gd name="connsiteY5" fmla="*/ 12441 h 56271"/>
                    <a:gd name="connsiteX6" fmla="*/ 12302 w 58547"/>
                    <a:gd name="connsiteY6" fmla="*/ 305 h 56271"/>
                    <a:gd name="connsiteX7" fmla="*/ 46518 w 58547"/>
                    <a:gd name="connsiteY7" fmla="*/ 305 h 56271"/>
                    <a:gd name="connsiteX8" fmla="*/ 58494 w 58547"/>
                    <a:gd name="connsiteY8" fmla="*/ 13093 h 56271"/>
                    <a:gd name="connsiteX9" fmla="*/ 58494 w 58547"/>
                    <a:gd name="connsiteY9" fmla="*/ 27998 h 56271"/>
                    <a:gd name="connsiteX10" fmla="*/ 58494 w 58547"/>
                    <a:gd name="connsiteY10" fmla="*/ 27998 h 5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47" h="56271">
                      <a:moveTo>
                        <a:pt x="58494" y="27998"/>
                      </a:moveTo>
                      <a:cubicBezTo>
                        <a:pt x="58494" y="33537"/>
                        <a:pt x="58657" y="39075"/>
                        <a:pt x="58412" y="44614"/>
                      </a:cubicBezTo>
                      <a:cubicBezTo>
                        <a:pt x="58087" y="51863"/>
                        <a:pt x="55642" y="55202"/>
                        <a:pt x="48636" y="55609"/>
                      </a:cubicBezTo>
                      <a:cubicBezTo>
                        <a:pt x="36009" y="56424"/>
                        <a:pt x="23381" y="56587"/>
                        <a:pt x="10754" y="55528"/>
                      </a:cubicBezTo>
                      <a:cubicBezTo>
                        <a:pt x="3503" y="54958"/>
                        <a:pt x="407" y="51374"/>
                        <a:pt x="244" y="43881"/>
                      </a:cubicBezTo>
                      <a:cubicBezTo>
                        <a:pt x="-81" y="33374"/>
                        <a:pt x="-81" y="22948"/>
                        <a:pt x="244" y="12441"/>
                      </a:cubicBezTo>
                      <a:cubicBezTo>
                        <a:pt x="489" y="4215"/>
                        <a:pt x="4073" y="550"/>
                        <a:pt x="12302" y="305"/>
                      </a:cubicBezTo>
                      <a:cubicBezTo>
                        <a:pt x="23707" y="-102"/>
                        <a:pt x="35113" y="-102"/>
                        <a:pt x="46518" y="305"/>
                      </a:cubicBezTo>
                      <a:cubicBezTo>
                        <a:pt x="55561" y="631"/>
                        <a:pt x="58249" y="3808"/>
                        <a:pt x="58494" y="13093"/>
                      </a:cubicBezTo>
                      <a:cubicBezTo>
                        <a:pt x="58575" y="18143"/>
                        <a:pt x="58494" y="23030"/>
                        <a:pt x="58494" y="27998"/>
                      </a:cubicBezTo>
                      <a:cubicBezTo>
                        <a:pt x="58494" y="27998"/>
                        <a:pt x="58494" y="27998"/>
                        <a:pt x="58494" y="27998"/>
                      </a:cubicBezTo>
                      <a:close/>
                    </a:path>
                  </a:pathLst>
                </a:custGeom>
                <a:grpFill/>
                <a:ln w="8132" cap="flat">
                  <a:noFill/>
                  <a:prstDash val="solid"/>
                  <a:miter/>
                </a:ln>
              </p:spPr>
              <p:txBody>
                <a:bodyPr rtlCol="0" anchor="ctr"/>
                <a:lstStyle/>
                <a:p>
                  <a:endParaRPr lang="en-NG"/>
                </a:p>
              </p:txBody>
            </p:sp>
            <p:sp>
              <p:nvSpPr>
                <p:cNvPr id="37" name="Freeform 36">
                  <a:extLst>
                    <a:ext uri="{FF2B5EF4-FFF2-40B4-BE49-F238E27FC236}">
                      <a16:creationId xmlns:a16="http://schemas.microsoft.com/office/drawing/2014/main" id="{7ED8AAFE-1FC0-21A6-8870-051CACD6965F}"/>
                    </a:ext>
                  </a:extLst>
                </p:cNvPr>
                <p:cNvSpPr/>
                <p:nvPr/>
              </p:nvSpPr>
              <p:spPr>
                <a:xfrm>
                  <a:off x="7945054" y="3286002"/>
                  <a:ext cx="33058" cy="37691"/>
                </a:xfrm>
                <a:custGeom>
                  <a:avLst/>
                  <a:gdLst>
                    <a:gd name="connsiteX0" fmla="*/ 16721 w 33058"/>
                    <a:gd name="connsiteY0" fmla="*/ 31168 h 37691"/>
                    <a:gd name="connsiteX1" fmla="*/ 8249 w 33058"/>
                    <a:gd name="connsiteY1" fmla="*/ 37684 h 37691"/>
                    <a:gd name="connsiteX2" fmla="*/ 265 w 33058"/>
                    <a:gd name="connsiteY2" fmla="*/ 30924 h 37691"/>
                    <a:gd name="connsiteX3" fmla="*/ 102 w 33058"/>
                    <a:gd name="connsiteY3" fmla="*/ 6896 h 37691"/>
                    <a:gd name="connsiteX4" fmla="*/ 6293 w 33058"/>
                    <a:gd name="connsiteY4" fmla="*/ 299 h 37691"/>
                    <a:gd name="connsiteX5" fmla="*/ 21935 w 33058"/>
                    <a:gd name="connsiteY5" fmla="*/ 869 h 37691"/>
                    <a:gd name="connsiteX6" fmla="*/ 32363 w 33058"/>
                    <a:gd name="connsiteY6" fmla="*/ 17485 h 37691"/>
                    <a:gd name="connsiteX7" fmla="*/ 32526 w 33058"/>
                    <a:gd name="connsiteY7" fmla="*/ 32471 h 37691"/>
                    <a:gd name="connsiteX8" fmla="*/ 29104 w 33058"/>
                    <a:gd name="connsiteY8" fmla="*/ 37440 h 37691"/>
                    <a:gd name="connsiteX9" fmla="*/ 16721 w 33058"/>
                    <a:gd name="connsiteY9" fmla="*/ 31168 h 3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58" h="37691">
                      <a:moveTo>
                        <a:pt x="16721" y="31168"/>
                      </a:moveTo>
                      <a:cubicBezTo>
                        <a:pt x="14114" y="35159"/>
                        <a:pt x="12403" y="37847"/>
                        <a:pt x="8249" y="37684"/>
                      </a:cubicBezTo>
                      <a:cubicBezTo>
                        <a:pt x="2953" y="37440"/>
                        <a:pt x="591" y="36218"/>
                        <a:pt x="265" y="30924"/>
                      </a:cubicBezTo>
                      <a:cubicBezTo>
                        <a:pt x="-142" y="22942"/>
                        <a:pt x="20" y="14878"/>
                        <a:pt x="102" y="6896"/>
                      </a:cubicBezTo>
                      <a:cubicBezTo>
                        <a:pt x="183" y="2987"/>
                        <a:pt x="2220" y="543"/>
                        <a:pt x="6293" y="299"/>
                      </a:cubicBezTo>
                      <a:cubicBezTo>
                        <a:pt x="11507" y="-27"/>
                        <a:pt x="16803" y="-353"/>
                        <a:pt x="21935" y="869"/>
                      </a:cubicBezTo>
                      <a:cubicBezTo>
                        <a:pt x="30245" y="2905"/>
                        <a:pt x="34644" y="9503"/>
                        <a:pt x="32363" y="17485"/>
                      </a:cubicBezTo>
                      <a:cubicBezTo>
                        <a:pt x="30815" y="22698"/>
                        <a:pt x="29675" y="27340"/>
                        <a:pt x="32526" y="32471"/>
                      </a:cubicBezTo>
                      <a:cubicBezTo>
                        <a:pt x="34074" y="35322"/>
                        <a:pt x="32037" y="37032"/>
                        <a:pt x="29104" y="37440"/>
                      </a:cubicBezTo>
                      <a:cubicBezTo>
                        <a:pt x="24135" y="38254"/>
                        <a:pt x="19898" y="36951"/>
                        <a:pt x="16721" y="31168"/>
                      </a:cubicBezTo>
                      <a:close/>
                    </a:path>
                  </a:pathLst>
                </a:custGeom>
                <a:grpFill/>
                <a:ln w="8132" cap="flat">
                  <a:noFill/>
                  <a:prstDash val="solid"/>
                  <a:miter/>
                </a:ln>
              </p:spPr>
              <p:txBody>
                <a:bodyPr rtlCol="0" anchor="ctr"/>
                <a:lstStyle/>
                <a:p>
                  <a:endParaRPr lang="en-NG"/>
                </a:p>
              </p:txBody>
            </p:sp>
          </p:grpSp>
        </p:grpSp>
        <p:pic>
          <p:nvPicPr>
            <p:cNvPr id="21" name="Picture 20" descr="A logo of a health care company&#10;&#10;AI-generated content may be incorrect.">
              <a:extLst>
                <a:ext uri="{FF2B5EF4-FFF2-40B4-BE49-F238E27FC236}">
                  <a16:creationId xmlns:a16="http://schemas.microsoft.com/office/drawing/2014/main" id="{B8DF8F05-229C-EEFB-3EAA-09C4D487E6AD}"/>
                </a:ext>
              </a:extLst>
            </p:cNvPr>
            <p:cNvPicPr>
              <a:picLocks noChangeAspect="1"/>
            </p:cNvPicPr>
            <p:nvPr userDrawn="1"/>
          </p:nvPicPr>
          <p:blipFill>
            <a:blip r:embed="rId46"/>
            <a:stretch>
              <a:fillRect/>
            </a:stretch>
          </p:blipFill>
          <p:spPr>
            <a:xfrm>
              <a:off x="8446527" y="6212587"/>
              <a:ext cx="475531" cy="447559"/>
            </a:xfrm>
            <a:prstGeom prst="rect">
              <a:avLst/>
            </a:prstGeom>
          </p:spPr>
        </p:pic>
      </p:grpSp>
    </p:spTree>
    <p:extLst>
      <p:ext uri="{BB962C8B-B14F-4D97-AF65-F5344CB8AC3E}">
        <p14:creationId xmlns:p14="http://schemas.microsoft.com/office/powerpoint/2010/main" val="2748049398"/>
      </p:ext>
    </p:extLst>
  </p:cSld>
  <p:clrMap bg1="lt1" tx1="dk1" bg2="lt2" tx2="dk2" accent1="accent1" accent2="accent2" accent3="accent3" accent4="accent4" accent5="accent5" accent6="accent6" hlink="hlink" folHlink="folHlink"/>
  <p:sldLayoutIdLst>
    <p:sldLayoutId id="2147483649" r:id="rId1"/>
    <p:sldLayoutId id="2147483671" r:id="rId2"/>
    <p:sldLayoutId id="2147483679" r:id="rId3"/>
    <p:sldLayoutId id="2147483680" r:id="rId4"/>
    <p:sldLayoutId id="2147483681" r:id="rId5"/>
    <p:sldLayoutId id="2147483682" r:id="rId6"/>
    <p:sldLayoutId id="2147483686" r:id="rId7"/>
    <p:sldLayoutId id="2147483687" r:id="rId8"/>
    <p:sldLayoutId id="2147483675" r:id="rId9"/>
    <p:sldLayoutId id="2147483688" r:id="rId10"/>
    <p:sldLayoutId id="2147483689" r:id="rId11"/>
    <p:sldLayoutId id="2147483690" r:id="rId12"/>
    <p:sldLayoutId id="2147483691" r:id="rId13"/>
    <p:sldLayoutId id="2147483650" r:id="rId14"/>
    <p:sldLayoutId id="2147483654" r:id="rId15"/>
    <p:sldLayoutId id="2147483655" r:id="rId16"/>
    <p:sldLayoutId id="2147483663" r:id="rId17"/>
    <p:sldLayoutId id="2147483693" r:id="rId18"/>
    <p:sldLayoutId id="2147483694" r:id="rId19"/>
    <p:sldLayoutId id="2147483695" r:id="rId20"/>
    <p:sldLayoutId id="2147483696" r:id="rId21"/>
    <p:sldLayoutId id="2147483659" r:id="rId22"/>
    <p:sldLayoutId id="2147483697" r:id="rId23"/>
    <p:sldLayoutId id="2147483685" r:id="rId24"/>
    <p:sldLayoutId id="2147483698" r:id="rId25"/>
    <p:sldLayoutId id="2147483684" r:id="rId26"/>
    <p:sldLayoutId id="2147483699" r:id="rId27"/>
    <p:sldLayoutId id="2147483651" r:id="rId28"/>
    <p:sldLayoutId id="2147483705" r:id="rId29"/>
    <p:sldLayoutId id="2147483665" r:id="rId30"/>
    <p:sldLayoutId id="2147483700" r:id="rId31"/>
    <p:sldLayoutId id="2147483702" r:id="rId32"/>
    <p:sldLayoutId id="2147483704" r:id="rId33"/>
    <p:sldLayoutId id="2147483703" r:id="rId34"/>
    <p:sldLayoutId id="2147483677" r:id="rId35"/>
    <p:sldLayoutId id="2147483701" r:id="rId36"/>
    <p:sldLayoutId id="2147483678" r:id="rId37"/>
    <p:sldLayoutId id="2147483673" r:id="rId38"/>
    <p:sldLayoutId id="2147483667" r:id="rId39"/>
    <p:sldLayoutId id="2147483692" r:id="rId40"/>
    <p:sldLayoutId id="2147483708" r:id="rId41"/>
  </p:sldLayoutIdLst>
  <p:txStyles>
    <p:titleStyle>
      <a:lvl1pPr algn="l" defTabSz="1219170" rtl="0" eaLnBrk="1" latinLnBrk="0" hangingPunct="1">
        <a:lnSpc>
          <a:spcPct val="90000"/>
        </a:lnSpc>
        <a:spcBef>
          <a:spcPct val="0"/>
        </a:spcBef>
        <a:buNone/>
        <a:defRPr sz="2400" kern="1200">
          <a:solidFill>
            <a:schemeClr val="tx1"/>
          </a:solidFill>
          <a:latin typeface="+mj-lt"/>
          <a:ea typeface="+mj-ea"/>
          <a:cs typeface="+mj-cs"/>
        </a:defRPr>
      </a:lvl1pPr>
    </p:titleStyle>
    <p:bodyStyle>
      <a:lvl1pPr marL="0" indent="0" algn="l" defTabSz="1219170" rtl="0" eaLnBrk="1" latinLnBrk="0" hangingPunct="1">
        <a:spcBef>
          <a:spcPts val="1000"/>
        </a:spcBef>
        <a:buFontTx/>
        <a:buNone/>
        <a:defRPr lang="en-US" sz="1400" b="0" kern="1200" dirty="0">
          <a:solidFill>
            <a:schemeClr val="tx1"/>
          </a:solidFill>
          <a:latin typeface="Museo Sans 500"/>
          <a:ea typeface="+mn-ea"/>
          <a:cs typeface="+mn-cs"/>
        </a:defRPr>
      </a:lvl1pPr>
      <a:lvl2pPr marL="0" indent="0" algn="l" defTabSz="1219170" rtl="0" eaLnBrk="1" latinLnBrk="0" hangingPunct="1">
        <a:spcBef>
          <a:spcPts val="1000"/>
        </a:spcBef>
        <a:buFontTx/>
        <a:buNone/>
        <a:defRPr lang="en-US" sz="1400" kern="1200" dirty="0" smtClean="0">
          <a:solidFill>
            <a:schemeClr val="tx1"/>
          </a:solidFill>
          <a:latin typeface="Museo Sans 500"/>
          <a:ea typeface="+mn-ea"/>
          <a:cs typeface="+mn-cs"/>
        </a:defRPr>
      </a:lvl2pPr>
      <a:lvl3pPr marL="304792"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3pPr>
      <a:lvl4pPr marL="609585"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4pPr>
      <a:lvl5pPr marL="914377" indent="-304792" algn="l" defTabSz="1219170" rtl="0" eaLnBrk="1" latinLnBrk="0" hangingPunct="1">
        <a:spcBef>
          <a:spcPts val="1000"/>
        </a:spcBef>
        <a:buFont typeface="Arial" panose="020B0604020202020204" pitchFamily="34" charset="0"/>
        <a:buChar char="•"/>
        <a:defRPr lang="en-US" sz="1400" kern="1200" dirty="0">
          <a:solidFill>
            <a:schemeClr val="tx1"/>
          </a:solidFill>
          <a:latin typeface="Museo Sans 50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p:bodyStyle>
    <p:otherStyle>
      <a:defPPr>
        <a:defRPr lang="en-US"/>
      </a:defPPr>
      <a:lvl1pPr marL="0" algn="l" defTabSz="1219170" rtl="0" eaLnBrk="1" latinLnBrk="0" hangingPunct="1">
        <a:defRPr sz="2400" kern="1200">
          <a:solidFill>
            <a:schemeClr val="tx1"/>
          </a:solidFill>
          <a:latin typeface="+mn-lt"/>
          <a:ea typeface="+mn-ea"/>
          <a:cs typeface="+mn-cs"/>
        </a:defRPr>
      </a:lvl1pPr>
      <a:lvl2pPr marL="609585" algn="l" defTabSz="1219170" rtl="0" eaLnBrk="1" latinLnBrk="0" hangingPunct="1">
        <a:defRPr sz="2400" kern="1200">
          <a:solidFill>
            <a:schemeClr val="tx1"/>
          </a:solidFill>
          <a:latin typeface="+mn-lt"/>
          <a:ea typeface="+mn-ea"/>
          <a:cs typeface="+mn-cs"/>
        </a:defRPr>
      </a:lvl2pPr>
      <a:lvl3pPr marL="1219170" algn="l" defTabSz="1219170" rtl="0" eaLnBrk="1" latinLnBrk="0" hangingPunct="1">
        <a:defRPr sz="2400" kern="1200">
          <a:solidFill>
            <a:schemeClr val="tx1"/>
          </a:solidFill>
          <a:latin typeface="+mn-lt"/>
          <a:ea typeface="+mn-ea"/>
          <a:cs typeface="+mn-cs"/>
        </a:defRPr>
      </a:lvl3pPr>
      <a:lvl4pPr marL="1828754" algn="l" defTabSz="1219170" rtl="0" eaLnBrk="1" latinLnBrk="0" hangingPunct="1">
        <a:defRPr sz="2400" kern="1200">
          <a:solidFill>
            <a:schemeClr val="tx1"/>
          </a:solidFill>
          <a:latin typeface="+mn-lt"/>
          <a:ea typeface="+mn-ea"/>
          <a:cs typeface="+mn-cs"/>
        </a:defRPr>
      </a:lvl4pPr>
      <a:lvl5pPr marL="2438339" algn="l" defTabSz="1219170" rtl="0" eaLnBrk="1" latinLnBrk="0" hangingPunct="1">
        <a:defRPr sz="2400" kern="1200">
          <a:solidFill>
            <a:schemeClr val="tx1"/>
          </a:solidFill>
          <a:latin typeface="+mn-lt"/>
          <a:ea typeface="+mn-ea"/>
          <a:cs typeface="+mn-cs"/>
        </a:defRPr>
      </a:lvl5pPr>
      <a:lvl6pPr marL="3047924" algn="l" defTabSz="1219170" rtl="0" eaLnBrk="1" latinLnBrk="0" hangingPunct="1">
        <a:defRPr sz="2400" kern="1200">
          <a:solidFill>
            <a:schemeClr val="tx1"/>
          </a:solidFill>
          <a:latin typeface="+mn-lt"/>
          <a:ea typeface="+mn-ea"/>
          <a:cs typeface="+mn-cs"/>
        </a:defRPr>
      </a:lvl6pPr>
      <a:lvl7pPr marL="3657509" algn="l" defTabSz="1219170" rtl="0" eaLnBrk="1" latinLnBrk="0" hangingPunct="1">
        <a:defRPr sz="2400" kern="1200">
          <a:solidFill>
            <a:schemeClr val="tx1"/>
          </a:solidFill>
          <a:latin typeface="+mn-lt"/>
          <a:ea typeface="+mn-ea"/>
          <a:cs typeface="+mn-cs"/>
        </a:defRPr>
      </a:lvl7pPr>
      <a:lvl8pPr marL="4267093" algn="l" defTabSz="1219170" rtl="0" eaLnBrk="1" latinLnBrk="0" hangingPunct="1">
        <a:defRPr sz="2400" kern="1200">
          <a:solidFill>
            <a:schemeClr val="tx1"/>
          </a:solidFill>
          <a:latin typeface="+mn-lt"/>
          <a:ea typeface="+mn-ea"/>
          <a:cs typeface="+mn-cs"/>
        </a:defRPr>
      </a:lvl8pPr>
      <a:lvl9pPr marL="4876678" algn="l" defTabSz="1219170"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7.jpeg"/><Relationship Id="rId1" Type="http://schemas.openxmlformats.org/officeDocument/2006/relationships/slideLayout" Target="../slideLayouts/slideLayout37.xml"/><Relationship Id="rId5" Type="http://schemas.openxmlformats.org/officeDocument/2006/relationships/image" Target="../media/image3.sv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21.jpg"/><Relationship Id="rId3" Type="http://schemas.openxmlformats.org/officeDocument/2006/relationships/image" Target="../media/image1.png"/><Relationship Id="rId7" Type="http://schemas.openxmlformats.org/officeDocument/2006/relationships/image" Target="../media/image20.jpg"/><Relationship Id="rId12"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41.xml"/><Relationship Id="rId6" Type="http://schemas.openxmlformats.org/officeDocument/2006/relationships/image" Target="../media/image19.jpg"/><Relationship Id="rId11" Type="http://schemas.openxmlformats.org/officeDocument/2006/relationships/image" Target="../media/image23.jpg"/><Relationship Id="rId5" Type="http://schemas.openxmlformats.org/officeDocument/2006/relationships/image" Target="../media/image3.svg"/><Relationship Id="rId10" Type="http://schemas.openxmlformats.org/officeDocument/2006/relationships/image" Target="../media/image22.jpeg"/><Relationship Id="rId4" Type="http://schemas.openxmlformats.org/officeDocument/2006/relationships/image" Target="../media/image2.png"/><Relationship Id="rId9" Type="http://schemas.openxmlformats.org/officeDocument/2006/relationships/image" Target="../media/image4.jp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4.jpg"/><Relationship Id="rId2" Type="http://schemas.openxmlformats.org/officeDocument/2006/relationships/hyperlink" Target="mailto:catori@projecthope.org" TargetMode="External"/><Relationship Id="rId1" Type="http://schemas.openxmlformats.org/officeDocument/2006/relationships/slideLayout" Target="../slideLayouts/slideLayout37.xml"/><Relationship Id="rId6" Type="http://schemas.openxmlformats.org/officeDocument/2006/relationships/image" Target="../media/image3.svg"/><Relationship Id="rId5" Type="http://schemas.openxmlformats.org/officeDocument/2006/relationships/image" Target="../media/image2.png"/><Relationship Id="rId4" Type="http://schemas.openxmlformats.org/officeDocument/2006/relationships/image" Target="../media/image1.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4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1.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1.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41.xml"/><Relationship Id="rId6" Type="http://schemas.openxmlformats.org/officeDocument/2006/relationships/image" Target="../media/image13.png"/><Relationship Id="rId11" Type="http://schemas.openxmlformats.org/officeDocument/2006/relationships/image" Target="../media/image18.jpeg"/><Relationship Id="rId5" Type="http://schemas.openxmlformats.org/officeDocument/2006/relationships/image" Target="../media/image12.svg"/><Relationship Id="rId10" Type="http://schemas.openxmlformats.org/officeDocument/2006/relationships/image" Target="../media/image17.jpeg"/><Relationship Id="rId4" Type="http://schemas.openxmlformats.org/officeDocument/2006/relationships/image" Target="../media/image11.png"/><Relationship Id="rId9" Type="http://schemas.openxmlformats.org/officeDocument/2006/relationships/image" Target="../media/image16.svg"/></Relationships>
</file>

<file path=ppt/slides/_rels/slide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xml"/><Relationship Id="rId1" Type="http://schemas.openxmlformats.org/officeDocument/2006/relationships/slideLayout" Target="../slideLayouts/slideLayout41.xml"/></Relationships>
</file>

<file path=ppt/slides/_rels/slide8.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xml"/><Relationship Id="rId1" Type="http://schemas.openxmlformats.org/officeDocument/2006/relationships/slideLayout" Target="../slideLayouts/slideLayout4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96" name="Group 95">
            <a:extLst>
              <a:ext uri="{FF2B5EF4-FFF2-40B4-BE49-F238E27FC236}">
                <a16:creationId xmlns:a16="http://schemas.microsoft.com/office/drawing/2014/main" id="{36511FF1-AD6E-1323-5B3D-2664E14885DA}"/>
              </a:ext>
            </a:extLst>
          </p:cNvPr>
          <p:cNvGrpSpPr/>
          <p:nvPr/>
        </p:nvGrpSpPr>
        <p:grpSpPr>
          <a:xfrm>
            <a:off x="0" y="8709"/>
            <a:ext cx="12192000" cy="6858000"/>
            <a:chOff x="-3005882" y="-1632571"/>
            <a:chExt cx="12192000" cy="6858000"/>
          </a:xfrm>
        </p:grpSpPr>
        <p:pic>
          <p:nvPicPr>
            <p:cNvPr id="94" name="Picture Placeholder 9" descr="A stethoscope on a clipboard">
              <a:extLst>
                <a:ext uri="{FF2B5EF4-FFF2-40B4-BE49-F238E27FC236}">
                  <a16:creationId xmlns:a16="http://schemas.microsoft.com/office/drawing/2014/main" id="{02665087-762F-179C-9EB0-49978893BB62}"/>
                </a:ext>
              </a:extLst>
            </p:cNvPr>
            <p:cNvPicPr>
              <a:picLocks noChangeAspect="1"/>
            </p:cNvPicPr>
            <p:nvPr/>
          </p:nvPicPr>
          <p:blipFill rotWithShape="1">
            <a:blip r:embed="rId2"/>
            <a:srcRect t="28164" b="28164"/>
            <a:stretch/>
          </p:blipFill>
          <p:spPr>
            <a:xfrm>
              <a:off x="-3005882" y="-1632571"/>
              <a:ext cx="12192000" cy="6858000"/>
            </a:xfrm>
            <a:prstGeom prst="rect">
              <a:avLst/>
            </a:prstGeom>
          </p:spPr>
        </p:pic>
        <p:sp>
          <p:nvSpPr>
            <p:cNvPr id="95" name="Rectangle 94">
              <a:extLst>
                <a:ext uri="{FF2B5EF4-FFF2-40B4-BE49-F238E27FC236}">
                  <a16:creationId xmlns:a16="http://schemas.microsoft.com/office/drawing/2014/main" id="{3A6B46B5-C365-15A9-917B-23247740678B}"/>
                </a:ext>
              </a:extLst>
            </p:cNvPr>
            <p:cNvSpPr/>
            <p:nvPr/>
          </p:nvSpPr>
          <p:spPr>
            <a:xfrm>
              <a:off x="-3005882" y="-1632571"/>
              <a:ext cx="12192000" cy="6858000"/>
            </a:xfrm>
            <a:prstGeom prst="rect">
              <a:avLst/>
            </a:prstGeom>
            <a:solidFill>
              <a:schemeClr val="bg2">
                <a:alpha val="90438"/>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grpSp>
      <p:sp>
        <p:nvSpPr>
          <p:cNvPr id="100" name="Rounded Rectangle 99">
            <a:extLst>
              <a:ext uri="{FF2B5EF4-FFF2-40B4-BE49-F238E27FC236}">
                <a16:creationId xmlns:a16="http://schemas.microsoft.com/office/drawing/2014/main" id="{C4DEECEB-A97D-8B12-A58D-524D937D3047}"/>
              </a:ext>
            </a:extLst>
          </p:cNvPr>
          <p:cNvSpPr/>
          <p:nvPr/>
        </p:nvSpPr>
        <p:spPr>
          <a:xfrm>
            <a:off x="780537" y="2634994"/>
            <a:ext cx="8555437" cy="2455296"/>
          </a:xfrm>
          <a:prstGeom prst="roundRect">
            <a:avLst>
              <a:gd name="adj" fmla="val 50000"/>
            </a:avLst>
          </a:prstGeom>
          <a:solidFill>
            <a:srgbClr val="00265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grpSp>
        <p:nvGrpSpPr>
          <p:cNvPr id="101" name="Group 100">
            <a:extLst>
              <a:ext uri="{FF2B5EF4-FFF2-40B4-BE49-F238E27FC236}">
                <a16:creationId xmlns:a16="http://schemas.microsoft.com/office/drawing/2014/main" id="{FDF2073E-3F62-2B16-F7C2-9D2132A20402}"/>
              </a:ext>
            </a:extLst>
          </p:cNvPr>
          <p:cNvGrpSpPr/>
          <p:nvPr/>
        </p:nvGrpSpPr>
        <p:grpSpPr>
          <a:xfrm>
            <a:off x="2741129" y="5617869"/>
            <a:ext cx="6444989" cy="737008"/>
            <a:chOff x="2741129" y="5617869"/>
            <a:chExt cx="6444989" cy="737008"/>
          </a:xfrm>
        </p:grpSpPr>
        <p:pic>
          <p:nvPicPr>
            <p:cNvPr id="10" name="Picture 9">
              <a:extLst>
                <a:ext uri="{FF2B5EF4-FFF2-40B4-BE49-F238E27FC236}">
                  <a16:creationId xmlns:a16="http://schemas.microsoft.com/office/drawing/2014/main" id="{D2F13185-8B19-5264-FE7C-749A6436E211}"/>
                </a:ext>
              </a:extLst>
            </p:cNvPr>
            <p:cNvPicPr>
              <a:picLocks noChangeAspect="1"/>
            </p:cNvPicPr>
            <p:nvPr/>
          </p:nvPicPr>
          <p:blipFill>
            <a:blip r:embed="rId3"/>
            <a:stretch>
              <a:fillRect/>
            </a:stretch>
          </p:blipFill>
          <p:spPr>
            <a:xfrm>
              <a:off x="5734582" y="5617869"/>
              <a:ext cx="722835" cy="737008"/>
            </a:xfrm>
            <a:prstGeom prst="rect">
              <a:avLst/>
            </a:prstGeom>
          </p:spPr>
        </p:pic>
        <p:pic>
          <p:nvPicPr>
            <p:cNvPr id="33" name="Graphic 32">
              <a:extLst>
                <a:ext uri="{FF2B5EF4-FFF2-40B4-BE49-F238E27FC236}">
                  <a16:creationId xmlns:a16="http://schemas.microsoft.com/office/drawing/2014/main" id="{7C1EBEF4-314D-7D2A-4E17-5ADDD824DDBC}"/>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2741129" y="5746466"/>
              <a:ext cx="2019300" cy="558800"/>
            </a:xfrm>
            <a:prstGeom prst="rect">
              <a:avLst/>
            </a:prstGeom>
          </p:spPr>
        </p:pic>
        <p:grpSp>
          <p:nvGrpSpPr>
            <p:cNvPr id="39" name="Graphic 37">
              <a:extLst>
                <a:ext uri="{FF2B5EF4-FFF2-40B4-BE49-F238E27FC236}">
                  <a16:creationId xmlns:a16="http://schemas.microsoft.com/office/drawing/2014/main" id="{B8F34D05-8670-08E0-31B5-A952126C7104}"/>
                </a:ext>
              </a:extLst>
            </p:cNvPr>
            <p:cNvGrpSpPr/>
            <p:nvPr/>
          </p:nvGrpSpPr>
          <p:grpSpPr>
            <a:xfrm>
              <a:off x="7431570" y="5687247"/>
              <a:ext cx="1754548" cy="618019"/>
              <a:chOff x="4237801" y="2781155"/>
              <a:chExt cx="3757294" cy="1323463"/>
            </a:xfrm>
            <a:solidFill>
              <a:schemeClr val="tx1"/>
            </a:solidFill>
          </p:grpSpPr>
          <p:sp>
            <p:nvSpPr>
              <p:cNvPr id="40" name="Freeform 39">
                <a:extLst>
                  <a:ext uri="{FF2B5EF4-FFF2-40B4-BE49-F238E27FC236}">
                    <a16:creationId xmlns:a16="http://schemas.microsoft.com/office/drawing/2014/main" id="{CFD8583D-E148-0829-6AE8-FBAFF9C15090}"/>
                  </a:ext>
                </a:extLst>
              </p:cNvPr>
              <p:cNvSpPr/>
              <p:nvPr/>
            </p:nvSpPr>
            <p:spPr>
              <a:xfrm>
                <a:off x="4237801" y="2781155"/>
                <a:ext cx="1326711" cy="1323463"/>
              </a:xfrm>
              <a:custGeom>
                <a:avLst/>
                <a:gdLst>
                  <a:gd name="connsiteX0" fmla="*/ 711214 w 1326711"/>
                  <a:gd name="connsiteY0" fmla="*/ 0 h 1323463"/>
                  <a:gd name="connsiteX1" fmla="*/ 733129 w 1326711"/>
                  <a:gd name="connsiteY1" fmla="*/ 2932 h 1323463"/>
                  <a:gd name="connsiteX2" fmla="*/ 1010282 w 1326711"/>
                  <a:gd name="connsiteY2" fmla="*/ 96924 h 1323463"/>
                  <a:gd name="connsiteX3" fmla="*/ 1148533 w 1326711"/>
                  <a:gd name="connsiteY3" fmla="*/ 209894 h 1323463"/>
                  <a:gd name="connsiteX4" fmla="*/ 1317334 w 1326711"/>
                  <a:gd name="connsiteY4" fmla="*/ 550839 h 1323463"/>
                  <a:gd name="connsiteX5" fmla="*/ 1325888 w 1326711"/>
                  <a:gd name="connsiteY5" fmla="*/ 694027 h 1323463"/>
                  <a:gd name="connsiteX6" fmla="*/ 1259655 w 1326711"/>
                  <a:gd name="connsiteY6" fmla="*/ 951812 h 1323463"/>
                  <a:gd name="connsiteX7" fmla="*/ 1164093 w 1326711"/>
                  <a:gd name="connsiteY7" fmla="*/ 1096058 h 1323463"/>
                  <a:gd name="connsiteX8" fmla="*/ 988693 w 1326711"/>
                  <a:gd name="connsiteY8" fmla="*/ 1238920 h 1323463"/>
                  <a:gd name="connsiteX9" fmla="*/ 768078 w 1326711"/>
                  <a:gd name="connsiteY9" fmla="*/ 1315645 h 1323463"/>
                  <a:gd name="connsiteX10" fmla="*/ 708200 w 1326711"/>
                  <a:gd name="connsiteY10" fmla="*/ 1322079 h 1323463"/>
                  <a:gd name="connsiteX11" fmla="*/ 700053 w 1326711"/>
                  <a:gd name="connsiteY11" fmla="*/ 1323464 h 1323463"/>
                  <a:gd name="connsiteX12" fmla="*/ 627628 w 1326711"/>
                  <a:gd name="connsiteY12" fmla="*/ 1323464 h 1323463"/>
                  <a:gd name="connsiteX13" fmla="*/ 619481 w 1326711"/>
                  <a:gd name="connsiteY13" fmla="*/ 1322079 h 1323463"/>
                  <a:gd name="connsiteX14" fmla="*/ 559602 w 1326711"/>
                  <a:gd name="connsiteY14" fmla="*/ 1315645 h 1323463"/>
                  <a:gd name="connsiteX15" fmla="*/ 343142 w 1326711"/>
                  <a:gd name="connsiteY15" fmla="*/ 1241037 h 1323463"/>
                  <a:gd name="connsiteX16" fmla="*/ 140858 w 1326711"/>
                  <a:gd name="connsiteY16" fmla="*/ 1067958 h 1323463"/>
                  <a:gd name="connsiteX17" fmla="*/ 30550 w 1326711"/>
                  <a:gd name="connsiteY17" fmla="*/ 856028 h 1323463"/>
                  <a:gd name="connsiteX18" fmla="*/ 3096 w 1326711"/>
                  <a:gd name="connsiteY18" fmla="*/ 704941 h 1323463"/>
                  <a:gd name="connsiteX19" fmla="*/ 0 w 1326711"/>
                  <a:gd name="connsiteY19" fmla="*/ 684986 h 1323463"/>
                  <a:gd name="connsiteX20" fmla="*/ 0 w 1326711"/>
                  <a:gd name="connsiteY20" fmla="*/ 636686 h 1323463"/>
                  <a:gd name="connsiteX21" fmla="*/ 2200 w 1326711"/>
                  <a:gd name="connsiteY21" fmla="*/ 627809 h 1323463"/>
                  <a:gd name="connsiteX22" fmla="*/ 5947 w 1326711"/>
                  <a:gd name="connsiteY22" fmla="*/ 583500 h 1323463"/>
                  <a:gd name="connsiteX23" fmla="*/ 41060 w 1326711"/>
                  <a:gd name="connsiteY23" fmla="*/ 435833 h 1323463"/>
                  <a:gd name="connsiteX24" fmla="*/ 182406 w 1326711"/>
                  <a:gd name="connsiteY24" fmla="*/ 206880 h 1323463"/>
                  <a:gd name="connsiteX25" fmla="*/ 294832 w 1326711"/>
                  <a:gd name="connsiteY25" fmla="*/ 111748 h 1323463"/>
                  <a:gd name="connsiteX26" fmla="*/ 594633 w 1326711"/>
                  <a:gd name="connsiteY26" fmla="*/ 3095 h 1323463"/>
                  <a:gd name="connsiteX27" fmla="*/ 616548 w 1326711"/>
                  <a:gd name="connsiteY27" fmla="*/ 163 h 1323463"/>
                  <a:gd name="connsiteX28" fmla="*/ 711214 w 1326711"/>
                  <a:gd name="connsiteY28" fmla="*/ 0 h 1323463"/>
                  <a:gd name="connsiteX29" fmla="*/ 375241 w 1326711"/>
                  <a:gd name="connsiteY29" fmla="*/ 699565 h 1323463"/>
                  <a:gd name="connsiteX30" fmla="*/ 375241 w 1326711"/>
                  <a:gd name="connsiteY30" fmla="*/ 718135 h 1323463"/>
                  <a:gd name="connsiteX31" fmla="*/ 375322 w 1326711"/>
                  <a:gd name="connsiteY31" fmla="*/ 831349 h 1323463"/>
                  <a:gd name="connsiteX32" fmla="*/ 404243 w 1326711"/>
                  <a:gd name="connsiteY32" fmla="*/ 864662 h 1323463"/>
                  <a:gd name="connsiteX33" fmla="*/ 443674 w 1326711"/>
                  <a:gd name="connsiteY33" fmla="*/ 838843 h 1323463"/>
                  <a:gd name="connsiteX34" fmla="*/ 445221 w 1326711"/>
                  <a:gd name="connsiteY34" fmla="*/ 821331 h 1323463"/>
                  <a:gd name="connsiteX35" fmla="*/ 445221 w 1326711"/>
                  <a:gd name="connsiteY35" fmla="*/ 572667 h 1323463"/>
                  <a:gd name="connsiteX36" fmla="*/ 445221 w 1326711"/>
                  <a:gd name="connsiteY36" fmla="*/ 564278 h 1323463"/>
                  <a:gd name="connsiteX37" fmla="*/ 451983 w 1326711"/>
                  <a:gd name="connsiteY37" fmla="*/ 553934 h 1323463"/>
                  <a:gd name="connsiteX38" fmla="*/ 459152 w 1326711"/>
                  <a:gd name="connsiteY38" fmla="*/ 563871 h 1323463"/>
                  <a:gd name="connsiteX39" fmla="*/ 459234 w 1326711"/>
                  <a:gd name="connsiteY39" fmla="*/ 572260 h 1323463"/>
                  <a:gd name="connsiteX40" fmla="*/ 459234 w 1326711"/>
                  <a:gd name="connsiteY40" fmla="*/ 761548 h 1323463"/>
                  <a:gd name="connsiteX41" fmla="*/ 461108 w 1326711"/>
                  <a:gd name="connsiteY41" fmla="*/ 780851 h 1323463"/>
                  <a:gd name="connsiteX42" fmla="*/ 502493 w 1326711"/>
                  <a:gd name="connsiteY42" fmla="*/ 805937 h 1323463"/>
                  <a:gd name="connsiteX43" fmla="*/ 529215 w 1326711"/>
                  <a:gd name="connsiteY43" fmla="*/ 771810 h 1323463"/>
                  <a:gd name="connsiteX44" fmla="*/ 529296 w 1326711"/>
                  <a:gd name="connsiteY44" fmla="*/ 689221 h 1323463"/>
                  <a:gd name="connsiteX45" fmla="*/ 529296 w 1326711"/>
                  <a:gd name="connsiteY45" fmla="*/ 527789 h 1323463"/>
                  <a:gd name="connsiteX46" fmla="*/ 535080 w 1326711"/>
                  <a:gd name="connsiteY46" fmla="*/ 498956 h 1323463"/>
                  <a:gd name="connsiteX47" fmla="*/ 586405 w 1326711"/>
                  <a:gd name="connsiteY47" fmla="*/ 476721 h 1323463"/>
                  <a:gd name="connsiteX48" fmla="*/ 620622 w 1326711"/>
                  <a:gd name="connsiteY48" fmla="*/ 519644 h 1323463"/>
                  <a:gd name="connsiteX49" fmla="*/ 620703 w 1326711"/>
                  <a:gd name="connsiteY49" fmla="*/ 587410 h 1323463"/>
                  <a:gd name="connsiteX50" fmla="*/ 622170 w 1326711"/>
                  <a:gd name="connsiteY50" fmla="*/ 603048 h 1323463"/>
                  <a:gd name="connsiteX51" fmla="*/ 668117 w 1326711"/>
                  <a:gd name="connsiteY51" fmla="*/ 636361 h 1323463"/>
                  <a:gd name="connsiteX52" fmla="*/ 707059 w 1326711"/>
                  <a:gd name="connsiteY52" fmla="*/ 595229 h 1323463"/>
                  <a:gd name="connsiteX53" fmla="*/ 703800 w 1326711"/>
                  <a:gd name="connsiteY53" fmla="*/ 468250 h 1323463"/>
                  <a:gd name="connsiteX54" fmla="*/ 683596 w 1326711"/>
                  <a:gd name="connsiteY54" fmla="*/ 378901 h 1323463"/>
                  <a:gd name="connsiteX55" fmla="*/ 631375 w 1326711"/>
                  <a:gd name="connsiteY55" fmla="*/ 295334 h 1323463"/>
                  <a:gd name="connsiteX56" fmla="*/ 516017 w 1326711"/>
                  <a:gd name="connsiteY56" fmla="*/ 238075 h 1323463"/>
                  <a:gd name="connsiteX57" fmla="*/ 429172 w 1326711"/>
                  <a:gd name="connsiteY57" fmla="*/ 233921 h 1323463"/>
                  <a:gd name="connsiteX58" fmla="*/ 339232 w 1326711"/>
                  <a:gd name="connsiteY58" fmla="*/ 250781 h 1323463"/>
                  <a:gd name="connsiteX59" fmla="*/ 219474 w 1326711"/>
                  <a:gd name="connsiteY59" fmla="*/ 376131 h 1323463"/>
                  <a:gd name="connsiteX60" fmla="*/ 205136 w 1326711"/>
                  <a:gd name="connsiteY60" fmla="*/ 484214 h 1323463"/>
                  <a:gd name="connsiteX61" fmla="*/ 204891 w 1326711"/>
                  <a:gd name="connsiteY61" fmla="*/ 711538 h 1323463"/>
                  <a:gd name="connsiteX62" fmla="*/ 206602 w 1326711"/>
                  <a:gd name="connsiteY62" fmla="*/ 729945 h 1323463"/>
                  <a:gd name="connsiteX63" fmla="*/ 234138 w 1326711"/>
                  <a:gd name="connsiteY63" fmla="*/ 756661 h 1323463"/>
                  <a:gd name="connsiteX64" fmla="*/ 270147 w 1326711"/>
                  <a:gd name="connsiteY64" fmla="*/ 740778 h 1323463"/>
                  <a:gd name="connsiteX65" fmla="*/ 274954 w 1326711"/>
                  <a:gd name="connsiteY65" fmla="*/ 719357 h 1323463"/>
                  <a:gd name="connsiteX66" fmla="*/ 274954 w 1326711"/>
                  <a:gd name="connsiteY66" fmla="*/ 570876 h 1323463"/>
                  <a:gd name="connsiteX67" fmla="*/ 275769 w 1326711"/>
                  <a:gd name="connsiteY67" fmla="*/ 559799 h 1323463"/>
                  <a:gd name="connsiteX68" fmla="*/ 283101 w 1326711"/>
                  <a:gd name="connsiteY68" fmla="*/ 553934 h 1323463"/>
                  <a:gd name="connsiteX69" fmla="*/ 289781 w 1326711"/>
                  <a:gd name="connsiteY69" fmla="*/ 560369 h 1323463"/>
                  <a:gd name="connsiteX70" fmla="*/ 290188 w 1326711"/>
                  <a:gd name="connsiteY70" fmla="*/ 570550 h 1323463"/>
                  <a:gd name="connsiteX71" fmla="*/ 290188 w 1326711"/>
                  <a:gd name="connsiteY71" fmla="*/ 792335 h 1323463"/>
                  <a:gd name="connsiteX72" fmla="*/ 290351 w 1326711"/>
                  <a:gd name="connsiteY72" fmla="*/ 802516 h 1323463"/>
                  <a:gd name="connsiteX73" fmla="*/ 325545 w 1326711"/>
                  <a:gd name="connsiteY73" fmla="*/ 836155 h 1323463"/>
                  <a:gd name="connsiteX74" fmla="*/ 360169 w 1326711"/>
                  <a:gd name="connsiteY74" fmla="*/ 801132 h 1323463"/>
                  <a:gd name="connsiteX75" fmla="*/ 360169 w 1326711"/>
                  <a:gd name="connsiteY75" fmla="*/ 791847 h 1323463"/>
                  <a:gd name="connsiteX76" fmla="*/ 360169 w 1326711"/>
                  <a:gd name="connsiteY76" fmla="*/ 570061 h 1323463"/>
                  <a:gd name="connsiteX77" fmla="*/ 360739 w 1326711"/>
                  <a:gd name="connsiteY77" fmla="*/ 559880 h 1323463"/>
                  <a:gd name="connsiteX78" fmla="*/ 367909 w 1326711"/>
                  <a:gd name="connsiteY78" fmla="*/ 554016 h 1323463"/>
                  <a:gd name="connsiteX79" fmla="*/ 374589 w 1326711"/>
                  <a:gd name="connsiteY79" fmla="*/ 559473 h 1323463"/>
                  <a:gd name="connsiteX80" fmla="*/ 375404 w 1326711"/>
                  <a:gd name="connsiteY80" fmla="*/ 570550 h 1323463"/>
                  <a:gd name="connsiteX81" fmla="*/ 375241 w 1326711"/>
                  <a:gd name="connsiteY81" fmla="*/ 699565 h 1323463"/>
                  <a:gd name="connsiteX82" fmla="*/ 952684 w 1326711"/>
                  <a:gd name="connsiteY82" fmla="*/ 624062 h 1323463"/>
                  <a:gd name="connsiteX83" fmla="*/ 952684 w 1326711"/>
                  <a:gd name="connsiteY83" fmla="*/ 554504 h 1323463"/>
                  <a:gd name="connsiteX84" fmla="*/ 952522 w 1326711"/>
                  <a:gd name="connsiteY84" fmla="*/ 490485 h 1323463"/>
                  <a:gd name="connsiteX85" fmla="*/ 920505 w 1326711"/>
                  <a:gd name="connsiteY85" fmla="*/ 458232 h 1323463"/>
                  <a:gd name="connsiteX86" fmla="*/ 884251 w 1326711"/>
                  <a:gd name="connsiteY86" fmla="*/ 484865 h 1323463"/>
                  <a:gd name="connsiteX87" fmla="*/ 882704 w 1326711"/>
                  <a:gd name="connsiteY87" fmla="*/ 503273 h 1323463"/>
                  <a:gd name="connsiteX88" fmla="*/ 882704 w 1326711"/>
                  <a:gd name="connsiteY88" fmla="*/ 752914 h 1323463"/>
                  <a:gd name="connsiteX89" fmla="*/ 882378 w 1326711"/>
                  <a:gd name="connsiteY89" fmla="*/ 763095 h 1323463"/>
                  <a:gd name="connsiteX90" fmla="*/ 875616 w 1326711"/>
                  <a:gd name="connsiteY90" fmla="*/ 769448 h 1323463"/>
                  <a:gd name="connsiteX91" fmla="*/ 868936 w 1326711"/>
                  <a:gd name="connsiteY91" fmla="*/ 762932 h 1323463"/>
                  <a:gd name="connsiteX92" fmla="*/ 868528 w 1326711"/>
                  <a:gd name="connsiteY92" fmla="*/ 752751 h 1323463"/>
                  <a:gd name="connsiteX93" fmla="*/ 868528 w 1326711"/>
                  <a:gd name="connsiteY93" fmla="*/ 559717 h 1323463"/>
                  <a:gd name="connsiteX94" fmla="*/ 868365 w 1326711"/>
                  <a:gd name="connsiteY94" fmla="*/ 549536 h 1323463"/>
                  <a:gd name="connsiteX95" fmla="*/ 831868 w 1326711"/>
                  <a:gd name="connsiteY95" fmla="*/ 516386 h 1323463"/>
                  <a:gd name="connsiteX96" fmla="*/ 798710 w 1326711"/>
                  <a:gd name="connsiteY96" fmla="*/ 551572 h 1323463"/>
                  <a:gd name="connsiteX97" fmla="*/ 798710 w 1326711"/>
                  <a:gd name="connsiteY97" fmla="*/ 559961 h 1323463"/>
                  <a:gd name="connsiteX98" fmla="*/ 798710 w 1326711"/>
                  <a:gd name="connsiteY98" fmla="*/ 793801 h 1323463"/>
                  <a:gd name="connsiteX99" fmla="*/ 797162 w 1326711"/>
                  <a:gd name="connsiteY99" fmla="*/ 813186 h 1323463"/>
                  <a:gd name="connsiteX100" fmla="*/ 767019 w 1326711"/>
                  <a:gd name="connsiteY100" fmla="*/ 845603 h 1323463"/>
                  <a:gd name="connsiteX101" fmla="*/ 721316 w 1326711"/>
                  <a:gd name="connsiteY101" fmla="*/ 835666 h 1323463"/>
                  <a:gd name="connsiteX102" fmla="*/ 707141 w 1326711"/>
                  <a:gd name="connsiteY102" fmla="*/ 801539 h 1323463"/>
                  <a:gd name="connsiteX103" fmla="*/ 706978 w 1326711"/>
                  <a:gd name="connsiteY103" fmla="*/ 729131 h 1323463"/>
                  <a:gd name="connsiteX104" fmla="*/ 649706 w 1326711"/>
                  <a:gd name="connsiteY104" fmla="*/ 689140 h 1323463"/>
                  <a:gd name="connsiteX105" fmla="*/ 620622 w 1326711"/>
                  <a:gd name="connsiteY105" fmla="*/ 732145 h 1323463"/>
                  <a:gd name="connsiteX106" fmla="*/ 624043 w 1326711"/>
                  <a:gd name="connsiteY106" fmla="*/ 852608 h 1323463"/>
                  <a:gd name="connsiteX107" fmla="*/ 652557 w 1326711"/>
                  <a:gd name="connsiteY107" fmla="*/ 963460 h 1323463"/>
                  <a:gd name="connsiteX108" fmla="*/ 790726 w 1326711"/>
                  <a:gd name="connsiteY108" fmla="*/ 1080502 h 1323463"/>
                  <a:gd name="connsiteX109" fmla="*/ 895738 w 1326711"/>
                  <a:gd name="connsiteY109" fmla="*/ 1089380 h 1323463"/>
                  <a:gd name="connsiteX110" fmla="*/ 984131 w 1326711"/>
                  <a:gd name="connsiteY110" fmla="*/ 1074230 h 1323463"/>
                  <a:gd name="connsiteX111" fmla="*/ 1107555 w 1326711"/>
                  <a:gd name="connsiteY111" fmla="*/ 950265 h 1323463"/>
                  <a:gd name="connsiteX112" fmla="*/ 1122626 w 1326711"/>
                  <a:gd name="connsiteY112" fmla="*/ 854399 h 1323463"/>
                  <a:gd name="connsiteX113" fmla="*/ 1122871 w 1326711"/>
                  <a:gd name="connsiteY113" fmla="*/ 604758 h 1323463"/>
                  <a:gd name="connsiteX114" fmla="*/ 1121078 w 1326711"/>
                  <a:gd name="connsiteY114" fmla="*/ 590993 h 1323463"/>
                  <a:gd name="connsiteX115" fmla="*/ 1083196 w 1326711"/>
                  <a:gd name="connsiteY115" fmla="*/ 566640 h 1323463"/>
                  <a:gd name="connsiteX116" fmla="*/ 1053216 w 1326711"/>
                  <a:gd name="connsiteY116" fmla="*/ 597102 h 1323463"/>
                  <a:gd name="connsiteX117" fmla="*/ 1052890 w 1326711"/>
                  <a:gd name="connsiteY117" fmla="*/ 609157 h 1323463"/>
                  <a:gd name="connsiteX118" fmla="*/ 1052890 w 1326711"/>
                  <a:gd name="connsiteY118" fmla="*/ 751122 h 1323463"/>
                  <a:gd name="connsiteX119" fmla="*/ 1052564 w 1326711"/>
                  <a:gd name="connsiteY119" fmla="*/ 761303 h 1323463"/>
                  <a:gd name="connsiteX120" fmla="*/ 1045313 w 1326711"/>
                  <a:gd name="connsiteY120" fmla="*/ 769367 h 1323463"/>
                  <a:gd name="connsiteX121" fmla="*/ 1038063 w 1326711"/>
                  <a:gd name="connsiteY121" fmla="*/ 761385 h 1323463"/>
                  <a:gd name="connsiteX122" fmla="*/ 1037900 w 1326711"/>
                  <a:gd name="connsiteY122" fmla="*/ 752099 h 1323463"/>
                  <a:gd name="connsiteX123" fmla="*/ 1037900 w 1326711"/>
                  <a:gd name="connsiteY123" fmla="*/ 532187 h 1323463"/>
                  <a:gd name="connsiteX124" fmla="*/ 1037818 w 1326711"/>
                  <a:gd name="connsiteY124" fmla="*/ 521029 h 1323463"/>
                  <a:gd name="connsiteX125" fmla="*/ 1003113 w 1326711"/>
                  <a:gd name="connsiteY125" fmla="*/ 486902 h 1323463"/>
                  <a:gd name="connsiteX126" fmla="*/ 968163 w 1326711"/>
                  <a:gd name="connsiteY126" fmla="*/ 519807 h 1323463"/>
                  <a:gd name="connsiteX127" fmla="*/ 968000 w 1326711"/>
                  <a:gd name="connsiteY127" fmla="*/ 530966 h 1323463"/>
                  <a:gd name="connsiteX128" fmla="*/ 968000 w 1326711"/>
                  <a:gd name="connsiteY128" fmla="*/ 751855 h 1323463"/>
                  <a:gd name="connsiteX129" fmla="*/ 967838 w 1326711"/>
                  <a:gd name="connsiteY129" fmla="*/ 761140 h 1323463"/>
                  <a:gd name="connsiteX130" fmla="*/ 960750 w 1326711"/>
                  <a:gd name="connsiteY130" fmla="*/ 769367 h 1323463"/>
                  <a:gd name="connsiteX131" fmla="*/ 953173 w 1326711"/>
                  <a:gd name="connsiteY131" fmla="*/ 761466 h 1323463"/>
                  <a:gd name="connsiteX132" fmla="*/ 952766 w 1326711"/>
                  <a:gd name="connsiteY132" fmla="*/ 751285 h 1323463"/>
                  <a:gd name="connsiteX133" fmla="*/ 952684 w 1326711"/>
                  <a:gd name="connsiteY133" fmla="*/ 624062 h 132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326711" h="1323463">
                    <a:moveTo>
                      <a:pt x="711214" y="0"/>
                    </a:moveTo>
                    <a:cubicBezTo>
                      <a:pt x="718302" y="2688"/>
                      <a:pt x="725878" y="2199"/>
                      <a:pt x="733129" y="2932"/>
                    </a:cubicBezTo>
                    <a:cubicBezTo>
                      <a:pt x="832764" y="13113"/>
                      <a:pt x="924904" y="45041"/>
                      <a:pt x="1010282" y="96924"/>
                    </a:cubicBezTo>
                    <a:cubicBezTo>
                      <a:pt x="1061607" y="128119"/>
                      <a:pt x="1107799" y="165830"/>
                      <a:pt x="1148533" y="209894"/>
                    </a:cubicBezTo>
                    <a:cubicBezTo>
                      <a:pt x="1238229" y="306900"/>
                      <a:pt x="1294849" y="420439"/>
                      <a:pt x="1317334" y="550839"/>
                    </a:cubicBezTo>
                    <a:cubicBezTo>
                      <a:pt x="1325563" y="598324"/>
                      <a:pt x="1328251" y="646135"/>
                      <a:pt x="1325888" y="694027"/>
                    </a:cubicBezTo>
                    <a:cubicBezTo>
                      <a:pt x="1321408" y="784353"/>
                      <a:pt x="1299493" y="870363"/>
                      <a:pt x="1259655" y="951812"/>
                    </a:cubicBezTo>
                    <a:cubicBezTo>
                      <a:pt x="1234074" y="1004102"/>
                      <a:pt x="1202220" y="1052158"/>
                      <a:pt x="1164093" y="1096058"/>
                    </a:cubicBezTo>
                    <a:cubicBezTo>
                      <a:pt x="1113909" y="1153724"/>
                      <a:pt x="1055415" y="1201372"/>
                      <a:pt x="988693" y="1238920"/>
                    </a:cubicBezTo>
                    <a:cubicBezTo>
                      <a:pt x="919771" y="1277689"/>
                      <a:pt x="846206" y="1303264"/>
                      <a:pt x="768078" y="1315645"/>
                    </a:cubicBezTo>
                    <a:cubicBezTo>
                      <a:pt x="748200" y="1318821"/>
                      <a:pt x="728322" y="1321509"/>
                      <a:pt x="708200" y="1322079"/>
                    </a:cubicBezTo>
                    <a:cubicBezTo>
                      <a:pt x="705430" y="1322161"/>
                      <a:pt x="702578" y="1322161"/>
                      <a:pt x="700053" y="1323464"/>
                    </a:cubicBezTo>
                    <a:cubicBezTo>
                      <a:pt x="675938" y="1323464"/>
                      <a:pt x="651742" y="1323464"/>
                      <a:pt x="627628" y="1323464"/>
                    </a:cubicBezTo>
                    <a:cubicBezTo>
                      <a:pt x="625021" y="1322242"/>
                      <a:pt x="622251" y="1322161"/>
                      <a:pt x="619481" y="1322079"/>
                    </a:cubicBezTo>
                    <a:cubicBezTo>
                      <a:pt x="599359" y="1321509"/>
                      <a:pt x="579399" y="1318821"/>
                      <a:pt x="559602" y="1315645"/>
                    </a:cubicBezTo>
                    <a:cubicBezTo>
                      <a:pt x="483104" y="1303346"/>
                      <a:pt x="410924" y="1278667"/>
                      <a:pt x="343142" y="1241037"/>
                    </a:cubicBezTo>
                    <a:cubicBezTo>
                      <a:pt x="263956" y="1197055"/>
                      <a:pt x="196500" y="1139308"/>
                      <a:pt x="140858" y="1067958"/>
                    </a:cubicBezTo>
                    <a:cubicBezTo>
                      <a:pt x="91081" y="1004102"/>
                      <a:pt x="54258" y="933486"/>
                      <a:pt x="30550" y="856028"/>
                    </a:cubicBezTo>
                    <a:cubicBezTo>
                      <a:pt x="15479" y="806752"/>
                      <a:pt x="5947" y="756498"/>
                      <a:pt x="3096" y="704941"/>
                    </a:cubicBezTo>
                    <a:cubicBezTo>
                      <a:pt x="2688" y="698262"/>
                      <a:pt x="2851" y="691339"/>
                      <a:pt x="0" y="684986"/>
                    </a:cubicBezTo>
                    <a:cubicBezTo>
                      <a:pt x="0" y="668859"/>
                      <a:pt x="0" y="652813"/>
                      <a:pt x="0" y="636686"/>
                    </a:cubicBezTo>
                    <a:cubicBezTo>
                      <a:pt x="1955" y="633998"/>
                      <a:pt x="1955" y="630822"/>
                      <a:pt x="2200" y="627809"/>
                    </a:cubicBezTo>
                    <a:cubicBezTo>
                      <a:pt x="3422" y="613066"/>
                      <a:pt x="4073" y="598161"/>
                      <a:pt x="5947" y="583500"/>
                    </a:cubicBezTo>
                    <a:cubicBezTo>
                      <a:pt x="12383" y="533002"/>
                      <a:pt x="23544" y="483644"/>
                      <a:pt x="41060" y="435833"/>
                    </a:cubicBezTo>
                    <a:cubicBezTo>
                      <a:pt x="72506" y="349823"/>
                      <a:pt x="119758" y="273587"/>
                      <a:pt x="182406" y="206880"/>
                    </a:cubicBezTo>
                    <a:cubicBezTo>
                      <a:pt x="216215" y="170880"/>
                      <a:pt x="253772" y="139115"/>
                      <a:pt x="294832" y="111748"/>
                    </a:cubicBezTo>
                    <a:cubicBezTo>
                      <a:pt x="385831" y="51069"/>
                      <a:pt x="485711" y="14417"/>
                      <a:pt x="594633" y="3095"/>
                    </a:cubicBezTo>
                    <a:cubicBezTo>
                      <a:pt x="601966" y="2362"/>
                      <a:pt x="609542" y="2851"/>
                      <a:pt x="616548" y="163"/>
                    </a:cubicBezTo>
                    <a:cubicBezTo>
                      <a:pt x="648076" y="0"/>
                      <a:pt x="679604" y="0"/>
                      <a:pt x="711214" y="0"/>
                    </a:cubicBezTo>
                    <a:close/>
                    <a:moveTo>
                      <a:pt x="375241" y="699565"/>
                    </a:moveTo>
                    <a:cubicBezTo>
                      <a:pt x="375241" y="705755"/>
                      <a:pt x="375241" y="711945"/>
                      <a:pt x="375241" y="718135"/>
                    </a:cubicBezTo>
                    <a:cubicBezTo>
                      <a:pt x="375241" y="755846"/>
                      <a:pt x="375078" y="793638"/>
                      <a:pt x="375322" y="831349"/>
                    </a:cubicBezTo>
                    <a:cubicBezTo>
                      <a:pt x="375485" y="849105"/>
                      <a:pt x="387624" y="862707"/>
                      <a:pt x="404243" y="864662"/>
                    </a:cubicBezTo>
                    <a:cubicBezTo>
                      <a:pt x="423795" y="867024"/>
                      <a:pt x="438948" y="857006"/>
                      <a:pt x="443674" y="838843"/>
                    </a:cubicBezTo>
                    <a:cubicBezTo>
                      <a:pt x="445140" y="833060"/>
                      <a:pt x="445221" y="827195"/>
                      <a:pt x="445221" y="821331"/>
                    </a:cubicBezTo>
                    <a:cubicBezTo>
                      <a:pt x="445221" y="738416"/>
                      <a:pt x="445221" y="655583"/>
                      <a:pt x="445221" y="572667"/>
                    </a:cubicBezTo>
                    <a:cubicBezTo>
                      <a:pt x="445221" y="569898"/>
                      <a:pt x="445140" y="567129"/>
                      <a:pt x="445221" y="564278"/>
                    </a:cubicBezTo>
                    <a:cubicBezTo>
                      <a:pt x="445466" y="557355"/>
                      <a:pt x="447666" y="554016"/>
                      <a:pt x="451983" y="553934"/>
                    </a:cubicBezTo>
                    <a:cubicBezTo>
                      <a:pt x="456383" y="553771"/>
                      <a:pt x="458827" y="557029"/>
                      <a:pt x="459152" y="563871"/>
                    </a:cubicBezTo>
                    <a:cubicBezTo>
                      <a:pt x="459315" y="566640"/>
                      <a:pt x="459234" y="569410"/>
                      <a:pt x="459234" y="572260"/>
                    </a:cubicBezTo>
                    <a:cubicBezTo>
                      <a:pt x="459234" y="635383"/>
                      <a:pt x="459234" y="698425"/>
                      <a:pt x="459234" y="761548"/>
                    </a:cubicBezTo>
                    <a:cubicBezTo>
                      <a:pt x="459234" y="768064"/>
                      <a:pt x="459560" y="774498"/>
                      <a:pt x="461108" y="780851"/>
                    </a:cubicBezTo>
                    <a:cubicBezTo>
                      <a:pt x="465344" y="799014"/>
                      <a:pt x="484407" y="810580"/>
                      <a:pt x="502493" y="805937"/>
                    </a:cubicBezTo>
                    <a:cubicBezTo>
                      <a:pt x="519765" y="801539"/>
                      <a:pt x="529133" y="789892"/>
                      <a:pt x="529215" y="771810"/>
                    </a:cubicBezTo>
                    <a:cubicBezTo>
                      <a:pt x="529378" y="744280"/>
                      <a:pt x="529296" y="716751"/>
                      <a:pt x="529296" y="689221"/>
                    </a:cubicBezTo>
                    <a:cubicBezTo>
                      <a:pt x="529296" y="635383"/>
                      <a:pt x="529296" y="581545"/>
                      <a:pt x="529296" y="527789"/>
                    </a:cubicBezTo>
                    <a:cubicBezTo>
                      <a:pt x="529296" y="517771"/>
                      <a:pt x="530355" y="507997"/>
                      <a:pt x="535080" y="498956"/>
                    </a:cubicBezTo>
                    <a:cubicBezTo>
                      <a:pt x="544694" y="480712"/>
                      <a:pt x="565387" y="471752"/>
                      <a:pt x="586405" y="476721"/>
                    </a:cubicBezTo>
                    <a:cubicBezTo>
                      <a:pt x="606854" y="481445"/>
                      <a:pt x="620377" y="498305"/>
                      <a:pt x="620622" y="519644"/>
                    </a:cubicBezTo>
                    <a:cubicBezTo>
                      <a:pt x="620785" y="542206"/>
                      <a:pt x="620703" y="564767"/>
                      <a:pt x="620703" y="587410"/>
                    </a:cubicBezTo>
                    <a:cubicBezTo>
                      <a:pt x="620703" y="592704"/>
                      <a:pt x="620948" y="597917"/>
                      <a:pt x="622170" y="603048"/>
                    </a:cubicBezTo>
                    <a:cubicBezTo>
                      <a:pt x="627302" y="624713"/>
                      <a:pt x="645877" y="638234"/>
                      <a:pt x="668117" y="636361"/>
                    </a:cubicBezTo>
                    <a:cubicBezTo>
                      <a:pt x="690032" y="634487"/>
                      <a:pt x="706978" y="617464"/>
                      <a:pt x="707059" y="595229"/>
                    </a:cubicBezTo>
                    <a:cubicBezTo>
                      <a:pt x="707222" y="552875"/>
                      <a:pt x="708851" y="510522"/>
                      <a:pt x="703800" y="468250"/>
                    </a:cubicBezTo>
                    <a:cubicBezTo>
                      <a:pt x="700216" y="437707"/>
                      <a:pt x="694187" y="407815"/>
                      <a:pt x="683596" y="378901"/>
                    </a:cubicBezTo>
                    <a:cubicBezTo>
                      <a:pt x="672028" y="347380"/>
                      <a:pt x="655245" y="319036"/>
                      <a:pt x="631375" y="295334"/>
                    </a:cubicBezTo>
                    <a:cubicBezTo>
                      <a:pt x="599359" y="263569"/>
                      <a:pt x="560173" y="245650"/>
                      <a:pt x="516017" y="238075"/>
                    </a:cubicBezTo>
                    <a:cubicBezTo>
                      <a:pt x="487259" y="233107"/>
                      <a:pt x="458338" y="232293"/>
                      <a:pt x="429172" y="233921"/>
                    </a:cubicBezTo>
                    <a:cubicBezTo>
                      <a:pt x="398377" y="235632"/>
                      <a:pt x="368234" y="240193"/>
                      <a:pt x="339232" y="250781"/>
                    </a:cubicBezTo>
                    <a:cubicBezTo>
                      <a:pt x="278701" y="272773"/>
                      <a:pt x="239271" y="314963"/>
                      <a:pt x="219474" y="376131"/>
                    </a:cubicBezTo>
                    <a:cubicBezTo>
                      <a:pt x="208150" y="411317"/>
                      <a:pt x="205380" y="447725"/>
                      <a:pt x="205136" y="484214"/>
                    </a:cubicBezTo>
                    <a:cubicBezTo>
                      <a:pt x="204484" y="559961"/>
                      <a:pt x="204973" y="635790"/>
                      <a:pt x="204891" y="711538"/>
                    </a:cubicBezTo>
                    <a:cubicBezTo>
                      <a:pt x="204891" y="717728"/>
                      <a:pt x="205462" y="723918"/>
                      <a:pt x="206602" y="729945"/>
                    </a:cubicBezTo>
                    <a:cubicBezTo>
                      <a:pt x="209209" y="743710"/>
                      <a:pt x="220126" y="754217"/>
                      <a:pt x="234138" y="756661"/>
                    </a:cubicBezTo>
                    <a:cubicBezTo>
                      <a:pt x="248395" y="759186"/>
                      <a:pt x="262978" y="752588"/>
                      <a:pt x="270147" y="740778"/>
                    </a:cubicBezTo>
                    <a:cubicBezTo>
                      <a:pt x="274139" y="734099"/>
                      <a:pt x="274954" y="726932"/>
                      <a:pt x="274954" y="719357"/>
                    </a:cubicBezTo>
                    <a:cubicBezTo>
                      <a:pt x="274872" y="669836"/>
                      <a:pt x="274872" y="620397"/>
                      <a:pt x="274954" y="570876"/>
                    </a:cubicBezTo>
                    <a:cubicBezTo>
                      <a:pt x="274954" y="567211"/>
                      <a:pt x="274709" y="563464"/>
                      <a:pt x="275769" y="559799"/>
                    </a:cubicBezTo>
                    <a:cubicBezTo>
                      <a:pt x="276828" y="556133"/>
                      <a:pt x="279190" y="553853"/>
                      <a:pt x="283101" y="553934"/>
                    </a:cubicBezTo>
                    <a:cubicBezTo>
                      <a:pt x="287093" y="554016"/>
                      <a:pt x="289292" y="556622"/>
                      <a:pt x="289781" y="560369"/>
                    </a:cubicBezTo>
                    <a:cubicBezTo>
                      <a:pt x="290188" y="563708"/>
                      <a:pt x="290188" y="567129"/>
                      <a:pt x="290188" y="570550"/>
                    </a:cubicBezTo>
                    <a:cubicBezTo>
                      <a:pt x="290188" y="644505"/>
                      <a:pt x="290188" y="718380"/>
                      <a:pt x="290188" y="792335"/>
                    </a:cubicBezTo>
                    <a:cubicBezTo>
                      <a:pt x="290188" y="795756"/>
                      <a:pt x="290025" y="799177"/>
                      <a:pt x="290351" y="802516"/>
                    </a:cubicBezTo>
                    <a:cubicBezTo>
                      <a:pt x="291818" y="821983"/>
                      <a:pt x="305097" y="835748"/>
                      <a:pt x="325545" y="836155"/>
                    </a:cubicBezTo>
                    <a:cubicBezTo>
                      <a:pt x="345016" y="836562"/>
                      <a:pt x="359599" y="821250"/>
                      <a:pt x="360169" y="801132"/>
                    </a:cubicBezTo>
                    <a:cubicBezTo>
                      <a:pt x="360251" y="798037"/>
                      <a:pt x="360169" y="794942"/>
                      <a:pt x="360169" y="791847"/>
                    </a:cubicBezTo>
                    <a:cubicBezTo>
                      <a:pt x="360169" y="717891"/>
                      <a:pt x="360169" y="644017"/>
                      <a:pt x="360169" y="570061"/>
                    </a:cubicBezTo>
                    <a:cubicBezTo>
                      <a:pt x="360169" y="566640"/>
                      <a:pt x="360169" y="563219"/>
                      <a:pt x="360739" y="559880"/>
                    </a:cubicBezTo>
                    <a:cubicBezTo>
                      <a:pt x="361391" y="556133"/>
                      <a:pt x="363998" y="553934"/>
                      <a:pt x="367909" y="554016"/>
                    </a:cubicBezTo>
                    <a:cubicBezTo>
                      <a:pt x="371493" y="554016"/>
                      <a:pt x="373530" y="556296"/>
                      <a:pt x="374589" y="559473"/>
                    </a:cubicBezTo>
                    <a:cubicBezTo>
                      <a:pt x="375811" y="563057"/>
                      <a:pt x="375404" y="566803"/>
                      <a:pt x="375404" y="570550"/>
                    </a:cubicBezTo>
                    <a:cubicBezTo>
                      <a:pt x="375241" y="613555"/>
                      <a:pt x="375241" y="656560"/>
                      <a:pt x="375241" y="699565"/>
                    </a:cubicBezTo>
                    <a:close/>
                    <a:moveTo>
                      <a:pt x="952684" y="624062"/>
                    </a:moveTo>
                    <a:cubicBezTo>
                      <a:pt x="952684" y="600849"/>
                      <a:pt x="952684" y="577636"/>
                      <a:pt x="952684" y="554504"/>
                    </a:cubicBezTo>
                    <a:cubicBezTo>
                      <a:pt x="952684" y="533165"/>
                      <a:pt x="953010" y="511825"/>
                      <a:pt x="952522" y="490485"/>
                    </a:cubicBezTo>
                    <a:cubicBezTo>
                      <a:pt x="952114" y="472323"/>
                      <a:pt x="938916" y="459535"/>
                      <a:pt x="920505" y="458232"/>
                    </a:cubicBezTo>
                    <a:cubicBezTo>
                      <a:pt x="902908" y="456929"/>
                      <a:pt x="888162" y="467761"/>
                      <a:pt x="884251" y="484865"/>
                    </a:cubicBezTo>
                    <a:cubicBezTo>
                      <a:pt x="882867" y="490974"/>
                      <a:pt x="882704" y="497083"/>
                      <a:pt x="882704" y="503273"/>
                    </a:cubicBezTo>
                    <a:cubicBezTo>
                      <a:pt x="882704" y="586514"/>
                      <a:pt x="882704" y="669673"/>
                      <a:pt x="882704" y="752914"/>
                    </a:cubicBezTo>
                    <a:cubicBezTo>
                      <a:pt x="882704" y="756335"/>
                      <a:pt x="882704" y="759756"/>
                      <a:pt x="882378" y="763095"/>
                    </a:cubicBezTo>
                    <a:cubicBezTo>
                      <a:pt x="881889" y="766923"/>
                      <a:pt x="879608" y="769448"/>
                      <a:pt x="875616" y="769448"/>
                    </a:cubicBezTo>
                    <a:cubicBezTo>
                      <a:pt x="871624" y="769448"/>
                      <a:pt x="869424" y="766679"/>
                      <a:pt x="868936" y="762932"/>
                    </a:cubicBezTo>
                    <a:cubicBezTo>
                      <a:pt x="868528" y="759593"/>
                      <a:pt x="868528" y="756172"/>
                      <a:pt x="868528" y="752751"/>
                    </a:cubicBezTo>
                    <a:cubicBezTo>
                      <a:pt x="868528" y="688407"/>
                      <a:pt x="868528" y="624062"/>
                      <a:pt x="868528" y="559717"/>
                    </a:cubicBezTo>
                    <a:cubicBezTo>
                      <a:pt x="868528" y="556296"/>
                      <a:pt x="868610" y="552875"/>
                      <a:pt x="868365" y="549536"/>
                    </a:cubicBezTo>
                    <a:cubicBezTo>
                      <a:pt x="866817" y="529581"/>
                      <a:pt x="851339" y="515572"/>
                      <a:pt x="831868" y="516386"/>
                    </a:cubicBezTo>
                    <a:cubicBezTo>
                      <a:pt x="812397" y="517201"/>
                      <a:pt x="799036" y="531373"/>
                      <a:pt x="798710" y="551572"/>
                    </a:cubicBezTo>
                    <a:cubicBezTo>
                      <a:pt x="798629" y="554341"/>
                      <a:pt x="798710" y="557111"/>
                      <a:pt x="798710" y="559961"/>
                    </a:cubicBezTo>
                    <a:cubicBezTo>
                      <a:pt x="798710" y="637908"/>
                      <a:pt x="798710" y="715855"/>
                      <a:pt x="798710" y="793801"/>
                    </a:cubicBezTo>
                    <a:cubicBezTo>
                      <a:pt x="798710" y="800317"/>
                      <a:pt x="798792" y="806833"/>
                      <a:pt x="797162" y="813186"/>
                    </a:cubicBezTo>
                    <a:cubicBezTo>
                      <a:pt x="792845" y="829313"/>
                      <a:pt x="783150" y="840635"/>
                      <a:pt x="767019" y="845603"/>
                    </a:cubicBezTo>
                    <a:cubicBezTo>
                      <a:pt x="750074" y="850816"/>
                      <a:pt x="734514" y="847802"/>
                      <a:pt x="721316" y="835666"/>
                    </a:cubicBezTo>
                    <a:cubicBezTo>
                      <a:pt x="711377" y="826544"/>
                      <a:pt x="707141" y="814897"/>
                      <a:pt x="707141" y="801539"/>
                    </a:cubicBezTo>
                    <a:cubicBezTo>
                      <a:pt x="707141" y="777430"/>
                      <a:pt x="707466" y="753240"/>
                      <a:pt x="706978" y="729131"/>
                    </a:cubicBezTo>
                    <a:cubicBezTo>
                      <a:pt x="706407" y="698995"/>
                      <a:pt x="678382" y="679610"/>
                      <a:pt x="649706" y="689140"/>
                    </a:cubicBezTo>
                    <a:cubicBezTo>
                      <a:pt x="631620" y="695085"/>
                      <a:pt x="620785" y="710723"/>
                      <a:pt x="620622" y="732145"/>
                    </a:cubicBezTo>
                    <a:cubicBezTo>
                      <a:pt x="620377" y="772299"/>
                      <a:pt x="619644" y="812535"/>
                      <a:pt x="624043" y="852608"/>
                    </a:cubicBezTo>
                    <a:cubicBezTo>
                      <a:pt x="628198" y="890970"/>
                      <a:pt x="636345" y="928274"/>
                      <a:pt x="652557" y="963460"/>
                    </a:cubicBezTo>
                    <a:cubicBezTo>
                      <a:pt x="680419" y="1023976"/>
                      <a:pt x="726367" y="1062990"/>
                      <a:pt x="790726" y="1080502"/>
                    </a:cubicBezTo>
                    <a:cubicBezTo>
                      <a:pt x="825269" y="1089868"/>
                      <a:pt x="860463" y="1090276"/>
                      <a:pt x="895738" y="1089380"/>
                    </a:cubicBezTo>
                    <a:cubicBezTo>
                      <a:pt x="925963" y="1088565"/>
                      <a:pt x="955536" y="1083923"/>
                      <a:pt x="984131" y="1074230"/>
                    </a:cubicBezTo>
                    <a:cubicBezTo>
                      <a:pt x="1045721" y="1053298"/>
                      <a:pt x="1086943" y="1012003"/>
                      <a:pt x="1107555" y="950265"/>
                    </a:cubicBezTo>
                    <a:cubicBezTo>
                      <a:pt x="1117901" y="919151"/>
                      <a:pt x="1122382" y="886979"/>
                      <a:pt x="1122626" y="854399"/>
                    </a:cubicBezTo>
                    <a:cubicBezTo>
                      <a:pt x="1123278" y="771159"/>
                      <a:pt x="1122789" y="687999"/>
                      <a:pt x="1122871" y="604758"/>
                    </a:cubicBezTo>
                    <a:cubicBezTo>
                      <a:pt x="1122871" y="600116"/>
                      <a:pt x="1122382" y="595473"/>
                      <a:pt x="1121078" y="590993"/>
                    </a:cubicBezTo>
                    <a:cubicBezTo>
                      <a:pt x="1116272" y="574378"/>
                      <a:pt x="1101282" y="564767"/>
                      <a:pt x="1083196" y="566640"/>
                    </a:cubicBezTo>
                    <a:cubicBezTo>
                      <a:pt x="1066984" y="568269"/>
                      <a:pt x="1054845" y="580568"/>
                      <a:pt x="1053216" y="597102"/>
                    </a:cubicBezTo>
                    <a:cubicBezTo>
                      <a:pt x="1052808" y="601093"/>
                      <a:pt x="1052890" y="605166"/>
                      <a:pt x="1052890" y="609157"/>
                    </a:cubicBezTo>
                    <a:cubicBezTo>
                      <a:pt x="1052890" y="656478"/>
                      <a:pt x="1052890" y="703800"/>
                      <a:pt x="1052890" y="751122"/>
                    </a:cubicBezTo>
                    <a:cubicBezTo>
                      <a:pt x="1052890" y="754543"/>
                      <a:pt x="1052971" y="757964"/>
                      <a:pt x="1052564" y="761303"/>
                    </a:cubicBezTo>
                    <a:cubicBezTo>
                      <a:pt x="1051912" y="766679"/>
                      <a:pt x="1049305" y="769367"/>
                      <a:pt x="1045313" y="769367"/>
                    </a:cubicBezTo>
                    <a:cubicBezTo>
                      <a:pt x="1041240" y="769367"/>
                      <a:pt x="1038551" y="766597"/>
                      <a:pt x="1038063" y="761385"/>
                    </a:cubicBezTo>
                    <a:cubicBezTo>
                      <a:pt x="1037737" y="758290"/>
                      <a:pt x="1037900" y="755195"/>
                      <a:pt x="1037900" y="752099"/>
                    </a:cubicBezTo>
                    <a:cubicBezTo>
                      <a:pt x="1037900" y="678795"/>
                      <a:pt x="1037900" y="605491"/>
                      <a:pt x="1037900" y="532187"/>
                    </a:cubicBezTo>
                    <a:cubicBezTo>
                      <a:pt x="1037900" y="528441"/>
                      <a:pt x="1037981" y="524776"/>
                      <a:pt x="1037818" y="521029"/>
                    </a:cubicBezTo>
                    <a:cubicBezTo>
                      <a:pt x="1036841" y="501563"/>
                      <a:pt x="1022014" y="487065"/>
                      <a:pt x="1003113" y="486902"/>
                    </a:cubicBezTo>
                    <a:cubicBezTo>
                      <a:pt x="984620" y="486820"/>
                      <a:pt x="969711" y="500748"/>
                      <a:pt x="968163" y="519807"/>
                    </a:cubicBezTo>
                    <a:cubicBezTo>
                      <a:pt x="967838" y="523472"/>
                      <a:pt x="968000" y="527219"/>
                      <a:pt x="968000" y="530966"/>
                    </a:cubicBezTo>
                    <a:cubicBezTo>
                      <a:pt x="968000" y="604596"/>
                      <a:pt x="968000" y="678225"/>
                      <a:pt x="968000" y="751855"/>
                    </a:cubicBezTo>
                    <a:cubicBezTo>
                      <a:pt x="968000" y="754950"/>
                      <a:pt x="968163" y="758045"/>
                      <a:pt x="967838" y="761140"/>
                    </a:cubicBezTo>
                    <a:cubicBezTo>
                      <a:pt x="967349" y="766435"/>
                      <a:pt x="964660" y="769285"/>
                      <a:pt x="960750" y="769367"/>
                    </a:cubicBezTo>
                    <a:cubicBezTo>
                      <a:pt x="956921" y="769448"/>
                      <a:pt x="953906" y="766516"/>
                      <a:pt x="953173" y="761466"/>
                    </a:cubicBezTo>
                    <a:cubicBezTo>
                      <a:pt x="952684" y="758127"/>
                      <a:pt x="952766" y="754706"/>
                      <a:pt x="952766" y="751285"/>
                    </a:cubicBezTo>
                    <a:cubicBezTo>
                      <a:pt x="952684" y="708769"/>
                      <a:pt x="952684" y="666415"/>
                      <a:pt x="952684" y="624062"/>
                    </a:cubicBezTo>
                    <a:close/>
                  </a:path>
                </a:pathLst>
              </a:custGeom>
              <a:grpFill/>
              <a:ln w="8132" cap="flat">
                <a:noFill/>
                <a:prstDash val="solid"/>
                <a:miter/>
              </a:ln>
            </p:spPr>
            <p:txBody>
              <a:bodyPr rtlCol="0" anchor="ctr"/>
              <a:lstStyle/>
              <a:p>
                <a:endParaRPr lang="en-NG"/>
              </a:p>
            </p:txBody>
          </p:sp>
          <p:sp>
            <p:nvSpPr>
              <p:cNvPr id="41" name="Freeform 40">
                <a:extLst>
                  <a:ext uri="{FF2B5EF4-FFF2-40B4-BE49-F238E27FC236}">
                    <a16:creationId xmlns:a16="http://schemas.microsoft.com/office/drawing/2014/main" id="{7D45B257-39C4-B5A4-663C-C210170835E2}"/>
                  </a:ext>
                </a:extLst>
              </p:cNvPr>
              <p:cNvSpPr/>
              <p:nvPr/>
            </p:nvSpPr>
            <p:spPr>
              <a:xfrm>
                <a:off x="7924783" y="3269154"/>
                <a:ext cx="70312" cy="72210"/>
              </a:xfrm>
              <a:custGeom>
                <a:avLst/>
                <a:gdLst>
                  <a:gd name="connsiteX0" fmla="*/ 70312 w 70312"/>
                  <a:gd name="connsiteY0" fmla="*/ 46550 h 72210"/>
                  <a:gd name="connsiteX1" fmla="*/ 54018 w 70312"/>
                  <a:gd name="connsiteY1" fmla="*/ 67157 h 72210"/>
                  <a:gd name="connsiteX2" fmla="*/ 4649 w 70312"/>
                  <a:gd name="connsiteY2" fmla="*/ 53555 h 72210"/>
                  <a:gd name="connsiteX3" fmla="*/ 20780 w 70312"/>
                  <a:gd name="connsiteY3" fmla="*/ 3301 h 72210"/>
                  <a:gd name="connsiteX4" fmla="*/ 68846 w 70312"/>
                  <a:gd name="connsiteY4" fmla="*/ 22767 h 72210"/>
                  <a:gd name="connsiteX5" fmla="*/ 70312 w 70312"/>
                  <a:gd name="connsiteY5" fmla="*/ 26188 h 72210"/>
                  <a:gd name="connsiteX6" fmla="*/ 70312 w 70312"/>
                  <a:gd name="connsiteY6" fmla="*/ 46550 h 72210"/>
                  <a:gd name="connsiteX7" fmla="*/ 36177 w 70312"/>
                  <a:gd name="connsiteY7" fmla="*/ 9736 h 72210"/>
                  <a:gd name="connsiteX8" fmla="*/ 9700 w 70312"/>
                  <a:gd name="connsiteY8" fmla="*/ 35310 h 72210"/>
                  <a:gd name="connsiteX9" fmla="*/ 35607 w 70312"/>
                  <a:gd name="connsiteY9" fmla="*/ 62677 h 72210"/>
                  <a:gd name="connsiteX10" fmla="*/ 62003 w 70312"/>
                  <a:gd name="connsiteY10" fmla="*/ 35881 h 72210"/>
                  <a:gd name="connsiteX11" fmla="*/ 36177 w 70312"/>
                  <a:gd name="connsiteY11" fmla="*/ 9736 h 7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312" h="72210">
                    <a:moveTo>
                      <a:pt x="70312" y="46550"/>
                    </a:moveTo>
                    <a:cubicBezTo>
                      <a:pt x="66891" y="54940"/>
                      <a:pt x="62247" y="62352"/>
                      <a:pt x="54018" y="67157"/>
                    </a:cubicBezTo>
                    <a:cubicBezTo>
                      <a:pt x="36014" y="77501"/>
                      <a:pt x="14507" y="71474"/>
                      <a:pt x="4649" y="53555"/>
                    </a:cubicBezTo>
                    <a:cubicBezTo>
                      <a:pt x="-7490" y="31482"/>
                      <a:pt x="6360" y="9654"/>
                      <a:pt x="20780" y="3301"/>
                    </a:cubicBezTo>
                    <a:cubicBezTo>
                      <a:pt x="39925" y="-5170"/>
                      <a:pt x="61025" y="3138"/>
                      <a:pt x="68846" y="22767"/>
                    </a:cubicBezTo>
                    <a:cubicBezTo>
                      <a:pt x="69334" y="23908"/>
                      <a:pt x="69823" y="25048"/>
                      <a:pt x="70312" y="26188"/>
                    </a:cubicBezTo>
                    <a:cubicBezTo>
                      <a:pt x="70312" y="32949"/>
                      <a:pt x="70312" y="39790"/>
                      <a:pt x="70312" y="46550"/>
                    </a:cubicBezTo>
                    <a:close/>
                    <a:moveTo>
                      <a:pt x="36177" y="9736"/>
                    </a:moveTo>
                    <a:cubicBezTo>
                      <a:pt x="22165" y="9573"/>
                      <a:pt x="10026" y="21301"/>
                      <a:pt x="9700" y="35310"/>
                    </a:cubicBezTo>
                    <a:cubicBezTo>
                      <a:pt x="9374" y="49320"/>
                      <a:pt x="21920" y="62514"/>
                      <a:pt x="35607" y="62677"/>
                    </a:cubicBezTo>
                    <a:cubicBezTo>
                      <a:pt x="49456" y="62840"/>
                      <a:pt x="61921" y="50216"/>
                      <a:pt x="62003" y="35881"/>
                    </a:cubicBezTo>
                    <a:cubicBezTo>
                      <a:pt x="62165" y="21953"/>
                      <a:pt x="50190" y="9898"/>
                      <a:pt x="36177" y="9736"/>
                    </a:cubicBezTo>
                    <a:close/>
                  </a:path>
                </a:pathLst>
              </a:custGeom>
              <a:grpFill/>
              <a:ln w="8132" cap="flat">
                <a:noFill/>
                <a:prstDash val="solid"/>
                <a:miter/>
              </a:ln>
            </p:spPr>
            <p:txBody>
              <a:bodyPr rtlCol="0" anchor="ctr"/>
              <a:lstStyle/>
              <a:p>
                <a:endParaRPr lang="en-NG"/>
              </a:p>
            </p:txBody>
          </p:sp>
          <p:sp>
            <p:nvSpPr>
              <p:cNvPr id="42" name="Freeform 41">
                <a:extLst>
                  <a:ext uri="{FF2B5EF4-FFF2-40B4-BE49-F238E27FC236}">
                    <a16:creationId xmlns:a16="http://schemas.microsoft.com/office/drawing/2014/main" id="{A481F6B0-F65F-3835-C577-2D9E3711B791}"/>
                  </a:ext>
                </a:extLst>
              </p:cNvPr>
              <p:cNvSpPr/>
              <p:nvPr/>
            </p:nvSpPr>
            <p:spPr>
              <a:xfrm>
                <a:off x="6309807" y="3256328"/>
                <a:ext cx="663439" cy="663401"/>
              </a:xfrm>
              <a:custGeom>
                <a:avLst/>
                <a:gdLst>
                  <a:gd name="connsiteX0" fmla="*/ 45 w 663439"/>
                  <a:gd name="connsiteY0" fmla="*/ 330439 h 663401"/>
                  <a:gd name="connsiteX1" fmla="*/ 331782 w 663439"/>
                  <a:gd name="connsiteY1" fmla="*/ 0 h 663401"/>
                  <a:gd name="connsiteX2" fmla="*/ 663437 w 663439"/>
                  <a:gd name="connsiteY2" fmla="*/ 332963 h 663401"/>
                  <a:gd name="connsiteX3" fmla="*/ 331130 w 663439"/>
                  <a:gd name="connsiteY3" fmla="*/ 663402 h 663401"/>
                  <a:gd name="connsiteX4" fmla="*/ 45 w 663439"/>
                  <a:gd name="connsiteY4" fmla="*/ 330439 h 663401"/>
                  <a:gd name="connsiteX5" fmla="*/ 327953 w 663439"/>
                  <a:gd name="connsiteY5" fmla="*/ 144409 h 663401"/>
                  <a:gd name="connsiteX6" fmla="*/ 297240 w 663439"/>
                  <a:gd name="connsiteY6" fmla="*/ 147097 h 663401"/>
                  <a:gd name="connsiteX7" fmla="*/ 183429 w 663439"/>
                  <a:gd name="connsiteY7" fmla="*/ 216003 h 663401"/>
                  <a:gd name="connsiteX8" fmla="*/ 149131 w 663439"/>
                  <a:gd name="connsiteY8" fmla="*/ 304945 h 663401"/>
                  <a:gd name="connsiteX9" fmla="*/ 159152 w 663439"/>
                  <a:gd name="connsiteY9" fmla="*/ 401788 h 663401"/>
                  <a:gd name="connsiteX10" fmla="*/ 256343 w 663439"/>
                  <a:gd name="connsiteY10" fmla="*/ 504414 h 663401"/>
                  <a:gd name="connsiteX11" fmla="*/ 369176 w 663439"/>
                  <a:gd name="connsiteY11" fmla="*/ 515653 h 663401"/>
                  <a:gd name="connsiteX12" fmla="*/ 493496 w 663439"/>
                  <a:gd name="connsiteY12" fmla="*/ 424675 h 663401"/>
                  <a:gd name="connsiteX13" fmla="*/ 504901 w 663439"/>
                  <a:gd name="connsiteY13" fmla="*/ 266094 h 663401"/>
                  <a:gd name="connsiteX14" fmla="*/ 412435 w 663439"/>
                  <a:gd name="connsiteY14" fmla="*/ 161514 h 663401"/>
                  <a:gd name="connsiteX15" fmla="*/ 327953 w 663439"/>
                  <a:gd name="connsiteY15" fmla="*/ 144409 h 66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3439" h="663401">
                    <a:moveTo>
                      <a:pt x="45" y="330439"/>
                    </a:moveTo>
                    <a:cubicBezTo>
                      <a:pt x="-1829" y="153450"/>
                      <a:pt x="139600" y="-163"/>
                      <a:pt x="331782" y="0"/>
                    </a:cubicBezTo>
                    <a:cubicBezTo>
                      <a:pt x="515247" y="82"/>
                      <a:pt x="664008" y="143187"/>
                      <a:pt x="663437" y="332963"/>
                    </a:cubicBezTo>
                    <a:cubicBezTo>
                      <a:pt x="662786" y="524043"/>
                      <a:pt x="510360" y="663565"/>
                      <a:pt x="331130" y="663402"/>
                    </a:cubicBezTo>
                    <a:cubicBezTo>
                      <a:pt x="145221" y="663239"/>
                      <a:pt x="-2969" y="513943"/>
                      <a:pt x="45" y="330439"/>
                    </a:cubicBezTo>
                    <a:close/>
                    <a:moveTo>
                      <a:pt x="327953" y="144409"/>
                    </a:moveTo>
                    <a:cubicBezTo>
                      <a:pt x="320621" y="145061"/>
                      <a:pt x="308890" y="144979"/>
                      <a:pt x="297240" y="147097"/>
                    </a:cubicBezTo>
                    <a:cubicBezTo>
                      <a:pt x="250396" y="155405"/>
                      <a:pt x="211943" y="177722"/>
                      <a:pt x="183429" y="216003"/>
                    </a:cubicBezTo>
                    <a:cubicBezTo>
                      <a:pt x="163796" y="242392"/>
                      <a:pt x="152960" y="272284"/>
                      <a:pt x="149131" y="304945"/>
                    </a:cubicBezTo>
                    <a:cubicBezTo>
                      <a:pt x="145302" y="338013"/>
                      <a:pt x="147828" y="370430"/>
                      <a:pt x="159152" y="401788"/>
                    </a:cubicBezTo>
                    <a:cubicBezTo>
                      <a:pt x="176586" y="450005"/>
                      <a:pt x="208929" y="484621"/>
                      <a:pt x="256343" y="504414"/>
                    </a:cubicBezTo>
                    <a:cubicBezTo>
                      <a:pt x="292678" y="519644"/>
                      <a:pt x="330479" y="523310"/>
                      <a:pt x="369176" y="515653"/>
                    </a:cubicBezTo>
                    <a:cubicBezTo>
                      <a:pt x="424737" y="504658"/>
                      <a:pt x="467344" y="475092"/>
                      <a:pt x="493496" y="424675"/>
                    </a:cubicBezTo>
                    <a:cubicBezTo>
                      <a:pt x="519810" y="373851"/>
                      <a:pt x="522172" y="320257"/>
                      <a:pt x="504901" y="266094"/>
                    </a:cubicBezTo>
                    <a:cubicBezTo>
                      <a:pt x="489585" y="217876"/>
                      <a:pt x="458302" y="182935"/>
                      <a:pt x="412435" y="161514"/>
                    </a:cubicBezTo>
                    <a:cubicBezTo>
                      <a:pt x="387180" y="149622"/>
                      <a:pt x="360296" y="144409"/>
                      <a:pt x="327953" y="144409"/>
                    </a:cubicBezTo>
                    <a:close/>
                  </a:path>
                </a:pathLst>
              </a:custGeom>
              <a:grpFill/>
              <a:ln w="8132" cap="flat">
                <a:noFill/>
                <a:prstDash val="solid"/>
                <a:miter/>
              </a:ln>
            </p:spPr>
            <p:txBody>
              <a:bodyPr rtlCol="0" anchor="ctr"/>
              <a:lstStyle/>
              <a:p>
                <a:endParaRPr lang="en-NG"/>
              </a:p>
            </p:txBody>
          </p:sp>
          <p:sp>
            <p:nvSpPr>
              <p:cNvPr id="43" name="Freeform 42">
                <a:extLst>
                  <a:ext uri="{FF2B5EF4-FFF2-40B4-BE49-F238E27FC236}">
                    <a16:creationId xmlns:a16="http://schemas.microsoft.com/office/drawing/2014/main" id="{43E9BF96-B4F7-736A-BAF5-3895C2DA8F28}"/>
                  </a:ext>
                </a:extLst>
              </p:cNvPr>
              <p:cNvSpPr/>
              <p:nvPr/>
            </p:nvSpPr>
            <p:spPr>
              <a:xfrm>
                <a:off x="5782584" y="3269102"/>
                <a:ext cx="474660" cy="637617"/>
              </a:xfrm>
              <a:custGeom>
                <a:avLst/>
                <a:gdLst>
                  <a:gd name="connsiteX0" fmla="*/ 474396 w 474660"/>
                  <a:gd name="connsiteY0" fmla="*/ 319293 h 637617"/>
                  <a:gd name="connsiteX1" fmla="*/ 474559 w 474660"/>
                  <a:gd name="connsiteY1" fmla="*/ 608762 h 637617"/>
                  <a:gd name="connsiteX2" fmla="*/ 445882 w 474660"/>
                  <a:gd name="connsiteY2" fmla="*/ 637595 h 637617"/>
                  <a:gd name="connsiteX3" fmla="*/ 354883 w 474660"/>
                  <a:gd name="connsiteY3" fmla="*/ 637432 h 637617"/>
                  <a:gd name="connsiteX4" fmla="*/ 346573 w 474660"/>
                  <a:gd name="connsiteY4" fmla="*/ 637269 h 637617"/>
                  <a:gd name="connsiteX5" fmla="*/ 327184 w 474660"/>
                  <a:gd name="connsiteY5" fmla="*/ 618210 h 637617"/>
                  <a:gd name="connsiteX6" fmla="*/ 326939 w 474660"/>
                  <a:gd name="connsiteY6" fmla="*/ 607052 h 637617"/>
                  <a:gd name="connsiteX7" fmla="*/ 326939 w 474660"/>
                  <a:gd name="connsiteY7" fmla="*/ 394552 h 637617"/>
                  <a:gd name="connsiteX8" fmla="*/ 313171 w 474660"/>
                  <a:gd name="connsiteY8" fmla="*/ 380868 h 637617"/>
                  <a:gd name="connsiteX9" fmla="*/ 161804 w 474660"/>
                  <a:gd name="connsiteY9" fmla="*/ 380868 h 637617"/>
                  <a:gd name="connsiteX10" fmla="*/ 159034 w 474660"/>
                  <a:gd name="connsiteY10" fmla="*/ 380868 h 637617"/>
                  <a:gd name="connsiteX11" fmla="*/ 147629 w 474660"/>
                  <a:gd name="connsiteY11" fmla="*/ 392271 h 637617"/>
                  <a:gd name="connsiteX12" fmla="*/ 147873 w 474660"/>
                  <a:gd name="connsiteY12" fmla="*/ 608437 h 637617"/>
                  <a:gd name="connsiteX13" fmla="*/ 119115 w 474660"/>
                  <a:gd name="connsiteY13" fmla="*/ 637595 h 637617"/>
                  <a:gd name="connsiteX14" fmla="*/ 28116 w 474660"/>
                  <a:gd name="connsiteY14" fmla="*/ 637351 h 637617"/>
                  <a:gd name="connsiteX15" fmla="*/ 19724 w 474660"/>
                  <a:gd name="connsiteY15" fmla="*/ 637188 h 637617"/>
                  <a:gd name="connsiteX16" fmla="*/ 253 w 474660"/>
                  <a:gd name="connsiteY16" fmla="*/ 618210 h 637617"/>
                  <a:gd name="connsiteX17" fmla="*/ 9 w 474660"/>
                  <a:gd name="connsiteY17" fmla="*/ 608029 h 637617"/>
                  <a:gd name="connsiteX18" fmla="*/ 9 w 474660"/>
                  <a:gd name="connsiteY18" fmla="*/ 29986 h 637617"/>
                  <a:gd name="connsiteX19" fmla="*/ 253 w 474660"/>
                  <a:gd name="connsiteY19" fmla="*/ 19805 h 637617"/>
                  <a:gd name="connsiteX20" fmla="*/ 19317 w 474660"/>
                  <a:gd name="connsiteY20" fmla="*/ 257 h 637617"/>
                  <a:gd name="connsiteX21" fmla="*/ 25834 w 474660"/>
                  <a:gd name="connsiteY21" fmla="*/ 13 h 637617"/>
                  <a:gd name="connsiteX22" fmla="*/ 121478 w 474660"/>
                  <a:gd name="connsiteY22" fmla="*/ 13 h 637617"/>
                  <a:gd name="connsiteX23" fmla="*/ 128891 w 474660"/>
                  <a:gd name="connsiteY23" fmla="*/ 420 h 637617"/>
                  <a:gd name="connsiteX24" fmla="*/ 147303 w 474660"/>
                  <a:gd name="connsiteY24" fmla="*/ 19561 h 637617"/>
                  <a:gd name="connsiteX25" fmla="*/ 147629 w 474660"/>
                  <a:gd name="connsiteY25" fmla="*/ 30719 h 637617"/>
                  <a:gd name="connsiteX26" fmla="*/ 147629 w 474660"/>
                  <a:gd name="connsiteY26" fmla="*/ 225545 h 637617"/>
                  <a:gd name="connsiteX27" fmla="*/ 161560 w 474660"/>
                  <a:gd name="connsiteY27" fmla="*/ 239066 h 637617"/>
                  <a:gd name="connsiteX28" fmla="*/ 312927 w 474660"/>
                  <a:gd name="connsiteY28" fmla="*/ 239066 h 637617"/>
                  <a:gd name="connsiteX29" fmla="*/ 316674 w 474660"/>
                  <a:gd name="connsiteY29" fmla="*/ 239066 h 637617"/>
                  <a:gd name="connsiteX30" fmla="*/ 327102 w 474660"/>
                  <a:gd name="connsiteY30" fmla="*/ 228559 h 637617"/>
                  <a:gd name="connsiteX31" fmla="*/ 327102 w 474660"/>
                  <a:gd name="connsiteY31" fmla="*/ 30964 h 637617"/>
                  <a:gd name="connsiteX32" fmla="*/ 327428 w 474660"/>
                  <a:gd name="connsiteY32" fmla="*/ 19805 h 637617"/>
                  <a:gd name="connsiteX33" fmla="*/ 347551 w 474660"/>
                  <a:gd name="connsiteY33" fmla="*/ 176 h 637617"/>
                  <a:gd name="connsiteX34" fmla="*/ 354068 w 474660"/>
                  <a:gd name="connsiteY34" fmla="*/ 13 h 637617"/>
                  <a:gd name="connsiteX35" fmla="*/ 447838 w 474660"/>
                  <a:gd name="connsiteY35" fmla="*/ 13 h 637617"/>
                  <a:gd name="connsiteX36" fmla="*/ 455251 w 474660"/>
                  <a:gd name="connsiteY36" fmla="*/ 257 h 637617"/>
                  <a:gd name="connsiteX37" fmla="*/ 474559 w 474660"/>
                  <a:gd name="connsiteY37" fmla="*/ 21434 h 637617"/>
                  <a:gd name="connsiteX38" fmla="*/ 474641 w 474660"/>
                  <a:gd name="connsiteY38" fmla="*/ 30719 h 637617"/>
                  <a:gd name="connsiteX39" fmla="*/ 474396 w 474660"/>
                  <a:gd name="connsiteY39" fmla="*/ 319293 h 6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74660" h="637617">
                    <a:moveTo>
                      <a:pt x="474396" y="319293"/>
                    </a:moveTo>
                    <a:cubicBezTo>
                      <a:pt x="474396" y="415810"/>
                      <a:pt x="474152" y="512327"/>
                      <a:pt x="474559" y="608762"/>
                    </a:cubicBezTo>
                    <a:cubicBezTo>
                      <a:pt x="474641" y="630672"/>
                      <a:pt x="465842" y="638084"/>
                      <a:pt x="445882" y="637595"/>
                    </a:cubicBezTo>
                    <a:cubicBezTo>
                      <a:pt x="415576" y="636944"/>
                      <a:pt x="385189" y="637432"/>
                      <a:pt x="354883" y="637432"/>
                    </a:cubicBezTo>
                    <a:cubicBezTo>
                      <a:pt x="352113" y="637432"/>
                      <a:pt x="349261" y="637514"/>
                      <a:pt x="346573" y="637269"/>
                    </a:cubicBezTo>
                    <a:cubicBezTo>
                      <a:pt x="335738" y="636292"/>
                      <a:pt x="328324" y="629125"/>
                      <a:pt x="327184" y="618210"/>
                    </a:cubicBezTo>
                    <a:cubicBezTo>
                      <a:pt x="326777" y="614545"/>
                      <a:pt x="326939" y="610799"/>
                      <a:pt x="326939" y="607052"/>
                    </a:cubicBezTo>
                    <a:cubicBezTo>
                      <a:pt x="326939" y="536192"/>
                      <a:pt x="326939" y="465412"/>
                      <a:pt x="326939" y="394552"/>
                    </a:cubicBezTo>
                    <a:cubicBezTo>
                      <a:pt x="326939" y="380868"/>
                      <a:pt x="326939" y="380868"/>
                      <a:pt x="313171" y="380868"/>
                    </a:cubicBezTo>
                    <a:cubicBezTo>
                      <a:pt x="262743" y="380868"/>
                      <a:pt x="212314" y="380868"/>
                      <a:pt x="161804" y="380868"/>
                    </a:cubicBezTo>
                    <a:cubicBezTo>
                      <a:pt x="160908" y="380868"/>
                      <a:pt x="159930" y="380868"/>
                      <a:pt x="159034" y="380868"/>
                    </a:cubicBezTo>
                    <a:cubicBezTo>
                      <a:pt x="147792" y="380950"/>
                      <a:pt x="147629" y="381113"/>
                      <a:pt x="147629" y="392271"/>
                    </a:cubicBezTo>
                    <a:cubicBezTo>
                      <a:pt x="147629" y="464353"/>
                      <a:pt x="147303" y="536436"/>
                      <a:pt x="147873" y="608437"/>
                    </a:cubicBezTo>
                    <a:cubicBezTo>
                      <a:pt x="148036" y="628555"/>
                      <a:pt x="139482" y="638084"/>
                      <a:pt x="119115" y="637595"/>
                    </a:cubicBezTo>
                    <a:cubicBezTo>
                      <a:pt x="88809" y="636781"/>
                      <a:pt x="58422" y="637351"/>
                      <a:pt x="28116" y="637351"/>
                    </a:cubicBezTo>
                    <a:cubicBezTo>
                      <a:pt x="25346" y="637351"/>
                      <a:pt x="22494" y="637432"/>
                      <a:pt x="19724" y="637188"/>
                    </a:cubicBezTo>
                    <a:cubicBezTo>
                      <a:pt x="8889" y="636211"/>
                      <a:pt x="1475" y="628962"/>
                      <a:pt x="253" y="618210"/>
                    </a:cubicBezTo>
                    <a:cubicBezTo>
                      <a:pt x="-72" y="614871"/>
                      <a:pt x="9" y="611450"/>
                      <a:pt x="9" y="608029"/>
                    </a:cubicBezTo>
                    <a:cubicBezTo>
                      <a:pt x="9" y="415321"/>
                      <a:pt x="9" y="222694"/>
                      <a:pt x="9" y="29986"/>
                    </a:cubicBezTo>
                    <a:cubicBezTo>
                      <a:pt x="9" y="26565"/>
                      <a:pt x="-72" y="23145"/>
                      <a:pt x="253" y="19805"/>
                    </a:cubicBezTo>
                    <a:cubicBezTo>
                      <a:pt x="1475" y="8810"/>
                      <a:pt x="8400" y="1805"/>
                      <a:pt x="19317" y="257"/>
                    </a:cubicBezTo>
                    <a:cubicBezTo>
                      <a:pt x="21435" y="-68"/>
                      <a:pt x="23635" y="13"/>
                      <a:pt x="25834" y="13"/>
                    </a:cubicBezTo>
                    <a:cubicBezTo>
                      <a:pt x="57688" y="13"/>
                      <a:pt x="89624" y="13"/>
                      <a:pt x="121478" y="13"/>
                    </a:cubicBezTo>
                    <a:cubicBezTo>
                      <a:pt x="123922" y="13"/>
                      <a:pt x="126447" y="13"/>
                      <a:pt x="128891" y="420"/>
                    </a:cubicBezTo>
                    <a:cubicBezTo>
                      <a:pt x="139401" y="2131"/>
                      <a:pt x="146081" y="8972"/>
                      <a:pt x="147303" y="19561"/>
                    </a:cubicBezTo>
                    <a:cubicBezTo>
                      <a:pt x="147710" y="23226"/>
                      <a:pt x="147629" y="26973"/>
                      <a:pt x="147629" y="30719"/>
                    </a:cubicBezTo>
                    <a:cubicBezTo>
                      <a:pt x="147629" y="95634"/>
                      <a:pt x="147629" y="160630"/>
                      <a:pt x="147629" y="225545"/>
                    </a:cubicBezTo>
                    <a:cubicBezTo>
                      <a:pt x="147629" y="239066"/>
                      <a:pt x="147629" y="239066"/>
                      <a:pt x="161560" y="239066"/>
                    </a:cubicBezTo>
                    <a:cubicBezTo>
                      <a:pt x="211988" y="239066"/>
                      <a:pt x="262417" y="239066"/>
                      <a:pt x="312927" y="239066"/>
                    </a:cubicBezTo>
                    <a:cubicBezTo>
                      <a:pt x="314149" y="239066"/>
                      <a:pt x="315371" y="239066"/>
                      <a:pt x="316674" y="239066"/>
                    </a:cubicBezTo>
                    <a:cubicBezTo>
                      <a:pt x="326695" y="238903"/>
                      <a:pt x="327102" y="238659"/>
                      <a:pt x="327102" y="228559"/>
                    </a:cubicBezTo>
                    <a:cubicBezTo>
                      <a:pt x="327102" y="162667"/>
                      <a:pt x="327102" y="96774"/>
                      <a:pt x="327102" y="30964"/>
                    </a:cubicBezTo>
                    <a:cubicBezTo>
                      <a:pt x="327102" y="27217"/>
                      <a:pt x="327021" y="23552"/>
                      <a:pt x="327428" y="19805"/>
                    </a:cubicBezTo>
                    <a:cubicBezTo>
                      <a:pt x="328813" y="8484"/>
                      <a:pt x="336145" y="1398"/>
                      <a:pt x="347551" y="176"/>
                    </a:cubicBezTo>
                    <a:cubicBezTo>
                      <a:pt x="349669" y="-68"/>
                      <a:pt x="351869" y="13"/>
                      <a:pt x="354068" y="13"/>
                    </a:cubicBezTo>
                    <a:cubicBezTo>
                      <a:pt x="385352" y="13"/>
                      <a:pt x="416554" y="13"/>
                      <a:pt x="447838" y="13"/>
                    </a:cubicBezTo>
                    <a:cubicBezTo>
                      <a:pt x="450282" y="13"/>
                      <a:pt x="452807" y="-68"/>
                      <a:pt x="455251" y="257"/>
                    </a:cubicBezTo>
                    <a:cubicBezTo>
                      <a:pt x="467064" y="1805"/>
                      <a:pt x="474070" y="9461"/>
                      <a:pt x="474559" y="21434"/>
                    </a:cubicBezTo>
                    <a:cubicBezTo>
                      <a:pt x="474722" y="24529"/>
                      <a:pt x="474641" y="27624"/>
                      <a:pt x="474641" y="30719"/>
                    </a:cubicBezTo>
                    <a:cubicBezTo>
                      <a:pt x="474396" y="126911"/>
                      <a:pt x="474396" y="223102"/>
                      <a:pt x="474396" y="319293"/>
                    </a:cubicBezTo>
                    <a:close/>
                  </a:path>
                </a:pathLst>
              </a:custGeom>
              <a:grpFill/>
              <a:ln w="8132" cap="flat">
                <a:noFill/>
                <a:prstDash val="solid"/>
                <a:miter/>
              </a:ln>
            </p:spPr>
            <p:txBody>
              <a:bodyPr rtlCol="0" anchor="ctr"/>
              <a:lstStyle/>
              <a:p>
                <a:endParaRPr lang="en-NG"/>
              </a:p>
            </p:txBody>
          </p:sp>
          <p:sp>
            <p:nvSpPr>
              <p:cNvPr id="44" name="Freeform 43">
                <a:extLst>
                  <a:ext uri="{FF2B5EF4-FFF2-40B4-BE49-F238E27FC236}">
                    <a16:creationId xmlns:a16="http://schemas.microsoft.com/office/drawing/2014/main" id="{B03546E1-9B71-3ECE-B176-08C5D967048A}"/>
                  </a:ext>
                </a:extLst>
              </p:cNvPr>
              <p:cNvSpPr/>
              <p:nvPr/>
            </p:nvSpPr>
            <p:spPr>
              <a:xfrm>
                <a:off x="7533743" y="3268869"/>
                <a:ext cx="384076" cy="638073"/>
              </a:xfrm>
              <a:custGeom>
                <a:avLst/>
                <a:gdLst>
                  <a:gd name="connsiteX0" fmla="*/ 326 w 384076"/>
                  <a:gd name="connsiteY0" fmla="*/ 319038 h 638073"/>
                  <a:gd name="connsiteX1" fmla="*/ 164 w 384076"/>
                  <a:gd name="connsiteY1" fmla="*/ 30464 h 638073"/>
                  <a:gd name="connsiteX2" fmla="*/ 30632 w 384076"/>
                  <a:gd name="connsiteY2" fmla="*/ 2 h 638073"/>
                  <a:gd name="connsiteX3" fmla="*/ 349986 w 384076"/>
                  <a:gd name="connsiteY3" fmla="*/ 2 h 638073"/>
                  <a:gd name="connsiteX4" fmla="*/ 379966 w 384076"/>
                  <a:gd name="connsiteY4" fmla="*/ 30057 h 638073"/>
                  <a:gd name="connsiteX5" fmla="*/ 379803 w 384076"/>
                  <a:gd name="connsiteY5" fmla="*/ 114519 h 638073"/>
                  <a:gd name="connsiteX6" fmla="*/ 379070 w 384076"/>
                  <a:gd name="connsiteY6" fmla="*/ 124701 h 638073"/>
                  <a:gd name="connsiteX7" fmla="*/ 359029 w 384076"/>
                  <a:gd name="connsiteY7" fmla="*/ 142049 h 638073"/>
                  <a:gd name="connsiteX8" fmla="*/ 348846 w 384076"/>
                  <a:gd name="connsiteY8" fmla="*/ 142212 h 638073"/>
                  <a:gd name="connsiteX9" fmla="*/ 162203 w 384076"/>
                  <a:gd name="connsiteY9" fmla="*/ 142212 h 638073"/>
                  <a:gd name="connsiteX10" fmla="*/ 147783 w 384076"/>
                  <a:gd name="connsiteY10" fmla="*/ 157117 h 638073"/>
                  <a:gd name="connsiteX11" fmla="*/ 147783 w 384076"/>
                  <a:gd name="connsiteY11" fmla="*/ 234086 h 638073"/>
                  <a:gd name="connsiteX12" fmla="*/ 147946 w 384076"/>
                  <a:gd name="connsiteY12" fmla="*/ 241498 h 638073"/>
                  <a:gd name="connsiteX13" fmla="*/ 153242 w 384076"/>
                  <a:gd name="connsiteY13" fmla="*/ 246711 h 638073"/>
                  <a:gd name="connsiteX14" fmla="*/ 161633 w 384076"/>
                  <a:gd name="connsiteY14" fmla="*/ 246874 h 638073"/>
                  <a:gd name="connsiteX15" fmla="*/ 328723 w 384076"/>
                  <a:gd name="connsiteY15" fmla="*/ 246874 h 638073"/>
                  <a:gd name="connsiteX16" fmla="*/ 357237 w 384076"/>
                  <a:gd name="connsiteY16" fmla="*/ 275055 h 638073"/>
                  <a:gd name="connsiteX17" fmla="*/ 357237 w 384076"/>
                  <a:gd name="connsiteY17" fmla="*/ 357645 h 638073"/>
                  <a:gd name="connsiteX18" fmla="*/ 356504 w 384076"/>
                  <a:gd name="connsiteY18" fmla="*/ 366848 h 638073"/>
                  <a:gd name="connsiteX19" fmla="*/ 338581 w 384076"/>
                  <a:gd name="connsiteY19" fmla="*/ 384441 h 638073"/>
                  <a:gd name="connsiteX20" fmla="*/ 326524 w 384076"/>
                  <a:gd name="connsiteY20" fmla="*/ 385011 h 638073"/>
                  <a:gd name="connsiteX21" fmla="*/ 161225 w 384076"/>
                  <a:gd name="connsiteY21" fmla="*/ 385011 h 638073"/>
                  <a:gd name="connsiteX22" fmla="*/ 147702 w 384076"/>
                  <a:gd name="connsiteY22" fmla="*/ 398043 h 638073"/>
                  <a:gd name="connsiteX23" fmla="*/ 147702 w 384076"/>
                  <a:gd name="connsiteY23" fmla="*/ 483402 h 638073"/>
                  <a:gd name="connsiteX24" fmla="*/ 147783 w 384076"/>
                  <a:gd name="connsiteY24" fmla="*/ 489918 h 638073"/>
                  <a:gd name="connsiteX25" fmla="*/ 153404 w 384076"/>
                  <a:gd name="connsiteY25" fmla="*/ 495782 h 638073"/>
                  <a:gd name="connsiteX26" fmla="*/ 162692 w 384076"/>
                  <a:gd name="connsiteY26" fmla="*/ 495945 h 638073"/>
                  <a:gd name="connsiteX27" fmla="*/ 353978 w 384076"/>
                  <a:gd name="connsiteY27" fmla="*/ 495782 h 638073"/>
                  <a:gd name="connsiteX28" fmla="*/ 384040 w 384076"/>
                  <a:gd name="connsiteY28" fmla="*/ 525592 h 638073"/>
                  <a:gd name="connsiteX29" fmla="*/ 383796 w 384076"/>
                  <a:gd name="connsiteY29" fmla="*/ 609077 h 638073"/>
                  <a:gd name="connsiteX30" fmla="*/ 383714 w 384076"/>
                  <a:gd name="connsiteY30" fmla="*/ 615593 h 638073"/>
                  <a:gd name="connsiteX31" fmla="*/ 361799 w 384076"/>
                  <a:gd name="connsiteY31" fmla="*/ 637748 h 638073"/>
                  <a:gd name="connsiteX32" fmla="*/ 354385 w 384076"/>
                  <a:gd name="connsiteY32" fmla="*/ 637829 h 638073"/>
                  <a:gd name="connsiteX33" fmla="*/ 29410 w 384076"/>
                  <a:gd name="connsiteY33" fmla="*/ 638073 h 638073"/>
                  <a:gd name="connsiteX34" fmla="*/ 1 w 384076"/>
                  <a:gd name="connsiteY34" fmla="*/ 608670 h 638073"/>
                  <a:gd name="connsiteX35" fmla="*/ 326 w 384076"/>
                  <a:gd name="connsiteY35" fmla="*/ 319038 h 6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76" h="638073">
                    <a:moveTo>
                      <a:pt x="326" y="319038"/>
                    </a:moveTo>
                    <a:cubicBezTo>
                      <a:pt x="326" y="222847"/>
                      <a:pt x="571" y="126655"/>
                      <a:pt x="164" y="30464"/>
                    </a:cubicBezTo>
                    <a:cubicBezTo>
                      <a:pt x="82" y="8555"/>
                      <a:pt x="8555" y="-161"/>
                      <a:pt x="30632" y="2"/>
                    </a:cubicBezTo>
                    <a:cubicBezTo>
                      <a:pt x="137111" y="491"/>
                      <a:pt x="243589" y="491"/>
                      <a:pt x="349986" y="2"/>
                    </a:cubicBezTo>
                    <a:cubicBezTo>
                      <a:pt x="373612" y="-79"/>
                      <a:pt x="380455" y="10998"/>
                      <a:pt x="379966" y="30057"/>
                    </a:cubicBezTo>
                    <a:cubicBezTo>
                      <a:pt x="379314" y="58157"/>
                      <a:pt x="379803" y="86338"/>
                      <a:pt x="379803" y="114519"/>
                    </a:cubicBezTo>
                    <a:cubicBezTo>
                      <a:pt x="379803" y="117940"/>
                      <a:pt x="379803" y="121361"/>
                      <a:pt x="379070" y="124701"/>
                    </a:cubicBezTo>
                    <a:cubicBezTo>
                      <a:pt x="376871" y="135370"/>
                      <a:pt x="369946" y="141316"/>
                      <a:pt x="359029" y="142049"/>
                    </a:cubicBezTo>
                    <a:cubicBezTo>
                      <a:pt x="355608" y="142294"/>
                      <a:pt x="352186" y="142212"/>
                      <a:pt x="348846" y="142212"/>
                    </a:cubicBezTo>
                    <a:cubicBezTo>
                      <a:pt x="286604" y="142212"/>
                      <a:pt x="224444" y="142212"/>
                      <a:pt x="162203" y="142212"/>
                    </a:cubicBezTo>
                    <a:cubicBezTo>
                      <a:pt x="146480" y="142212"/>
                      <a:pt x="147783" y="141805"/>
                      <a:pt x="147783" y="157117"/>
                    </a:cubicBezTo>
                    <a:cubicBezTo>
                      <a:pt x="147783" y="182774"/>
                      <a:pt x="147783" y="208430"/>
                      <a:pt x="147783" y="234086"/>
                    </a:cubicBezTo>
                    <a:cubicBezTo>
                      <a:pt x="147783" y="236530"/>
                      <a:pt x="147865" y="239055"/>
                      <a:pt x="147946" y="241498"/>
                    </a:cubicBezTo>
                    <a:cubicBezTo>
                      <a:pt x="148028" y="244838"/>
                      <a:pt x="149983" y="246548"/>
                      <a:pt x="153242" y="246711"/>
                    </a:cubicBezTo>
                    <a:cubicBezTo>
                      <a:pt x="156011" y="246793"/>
                      <a:pt x="158781" y="246874"/>
                      <a:pt x="161633" y="246874"/>
                    </a:cubicBezTo>
                    <a:cubicBezTo>
                      <a:pt x="217357" y="246874"/>
                      <a:pt x="273081" y="246874"/>
                      <a:pt x="328723" y="246874"/>
                    </a:cubicBezTo>
                    <a:cubicBezTo>
                      <a:pt x="350149" y="246874"/>
                      <a:pt x="357237" y="253797"/>
                      <a:pt x="357237" y="275055"/>
                    </a:cubicBezTo>
                    <a:cubicBezTo>
                      <a:pt x="357319" y="302585"/>
                      <a:pt x="357319" y="330115"/>
                      <a:pt x="357237" y="357645"/>
                    </a:cubicBezTo>
                    <a:cubicBezTo>
                      <a:pt x="357237" y="360740"/>
                      <a:pt x="357074" y="363835"/>
                      <a:pt x="356504" y="366848"/>
                    </a:cubicBezTo>
                    <a:cubicBezTo>
                      <a:pt x="354548" y="376785"/>
                      <a:pt x="348601" y="382731"/>
                      <a:pt x="338581" y="384441"/>
                    </a:cubicBezTo>
                    <a:cubicBezTo>
                      <a:pt x="334670" y="385093"/>
                      <a:pt x="330597" y="385011"/>
                      <a:pt x="326524" y="385011"/>
                    </a:cubicBezTo>
                    <a:cubicBezTo>
                      <a:pt x="271451" y="385011"/>
                      <a:pt x="216379" y="385011"/>
                      <a:pt x="161225" y="385011"/>
                    </a:cubicBezTo>
                    <a:cubicBezTo>
                      <a:pt x="147702" y="385011"/>
                      <a:pt x="147702" y="385011"/>
                      <a:pt x="147702" y="398043"/>
                    </a:cubicBezTo>
                    <a:cubicBezTo>
                      <a:pt x="147702" y="426469"/>
                      <a:pt x="147702" y="454976"/>
                      <a:pt x="147702" y="483402"/>
                    </a:cubicBezTo>
                    <a:cubicBezTo>
                      <a:pt x="147702" y="485601"/>
                      <a:pt x="147783" y="487718"/>
                      <a:pt x="147783" y="489918"/>
                    </a:cubicBezTo>
                    <a:cubicBezTo>
                      <a:pt x="147865" y="493583"/>
                      <a:pt x="149575" y="495701"/>
                      <a:pt x="153404" y="495782"/>
                    </a:cubicBezTo>
                    <a:cubicBezTo>
                      <a:pt x="156500" y="495863"/>
                      <a:pt x="159596" y="495945"/>
                      <a:pt x="162692" y="495945"/>
                    </a:cubicBezTo>
                    <a:cubicBezTo>
                      <a:pt x="226481" y="495945"/>
                      <a:pt x="290189" y="496189"/>
                      <a:pt x="353978" y="495782"/>
                    </a:cubicBezTo>
                    <a:cubicBezTo>
                      <a:pt x="372227" y="495701"/>
                      <a:pt x="384854" y="501076"/>
                      <a:pt x="384040" y="525592"/>
                    </a:cubicBezTo>
                    <a:cubicBezTo>
                      <a:pt x="383144" y="553366"/>
                      <a:pt x="383796" y="581222"/>
                      <a:pt x="383796" y="609077"/>
                    </a:cubicBezTo>
                    <a:cubicBezTo>
                      <a:pt x="383796" y="611277"/>
                      <a:pt x="383796" y="613394"/>
                      <a:pt x="383714" y="615593"/>
                    </a:cubicBezTo>
                    <a:cubicBezTo>
                      <a:pt x="383144" y="629928"/>
                      <a:pt x="375975" y="637177"/>
                      <a:pt x="361799" y="637748"/>
                    </a:cubicBezTo>
                    <a:cubicBezTo>
                      <a:pt x="359355" y="637829"/>
                      <a:pt x="356830" y="637829"/>
                      <a:pt x="354385" y="637829"/>
                    </a:cubicBezTo>
                    <a:cubicBezTo>
                      <a:pt x="246033" y="637829"/>
                      <a:pt x="137763" y="637503"/>
                      <a:pt x="29410" y="638073"/>
                    </a:cubicBezTo>
                    <a:cubicBezTo>
                      <a:pt x="7170" y="638155"/>
                      <a:pt x="-81" y="628218"/>
                      <a:pt x="1" y="608670"/>
                    </a:cubicBezTo>
                    <a:cubicBezTo>
                      <a:pt x="571" y="512072"/>
                      <a:pt x="326" y="415555"/>
                      <a:pt x="326" y="319038"/>
                    </a:cubicBezTo>
                    <a:close/>
                  </a:path>
                </a:pathLst>
              </a:custGeom>
              <a:grpFill/>
              <a:ln w="8132" cap="flat">
                <a:noFill/>
                <a:prstDash val="solid"/>
                <a:miter/>
              </a:ln>
            </p:spPr>
            <p:txBody>
              <a:bodyPr rtlCol="0" anchor="ctr"/>
              <a:lstStyle/>
              <a:p>
                <a:endParaRPr lang="en-NG"/>
              </a:p>
            </p:txBody>
          </p:sp>
          <p:sp>
            <p:nvSpPr>
              <p:cNvPr id="45" name="Freeform 44">
                <a:extLst>
                  <a:ext uri="{FF2B5EF4-FFF2-40B4-BE49-F238E27FC236}">
                    <a16:creationId xmlns:a16="http://schemas.microsoft.com/office/drawing/2014/main" id="{8DBBA0C2-DF6F-76C0-03E3-DC1E28B0178F}"/>
                  </a:ext>
                </a:extLst>
              </p:cNvPr>
              <p:cNvSpPr/>
              <p:nvPr/>
            </p:nvSpPr>
            <p:spPr>
              <a:xfrm>
                <a:off x="7034395" y="3268823"/>
                <a:ext cx="465559" cy="637630"/>
              </a:xfrm>
              <a:custGeom>
                <a:avLst/>
                <a:gdLst>
                  <a:gd name="connsiteX0" fmla="*/ 32 w 465559"/>
                  <a:gd name="connsiteY0" fmla="*/ 319247 h 637630"/>
                  <a:gd name="connsiteX1" fmla="*/ 32 w 465559"/>
                  <a:gd name="connsiteY1" fmla="*/ 31569 h 637630"/>
                  <a:gd name="connsiteX2" fmla="*/ 277 w 465559"/>
                  <a:gd name="connsiteY2" fmla="*/ 20411 h 637630"/>
                  <a:gd name="connsiteX3" fmla="*/ 19910 w 465559"/>
                  <a:gd name="connsiteY3" fmla="*/ 456 h 637630"/>
                  <a:gd name="connsiteX4" fmla="*/ 29198 w 465559"/>
                  <a:gd name="connsiteY4" fmla="*/ 211 h 637630"/>
                  <a:gd name="connsiteX5" fmla="*/ 246472 w 465559"/>
                  <a:gd name="connsiteY5" fmla="*/ 374 h 637630"/>
                  <a:gd name="connsiteX6" fmla="*/ 390263 w 465559"/>
                  <a:gd name="connsiteY6" fmla="*/ 54375 h 637630"/>
                  <a:gd name="connsiteX7" fmla="*/ 462036 w 465559"/>
                  <a:gd name="connsiteY7" fmla="*/ 179888 h 637630"/>
                  <a:gd name="connsiteX8" fmla="*/ 402565 w 465559"/>
                  <a:gd name="connsiteY8" fmla="*/ 372351 h 637630"/>
                  <a:gd name="connsiteX9" fmla="*/ 273601 w 465559"/>
                  <a:gd name="connsiteY9" fmla="*/ 436289 h 637630"/>
                  <a:gd name="connsiteX10" fmla="*/ 240281 w 465559"/>
                  <a:gd name="connsiteY10" fmla="*/ 438732 h 637630"/>
                  <a:gd name="connsiteX11" fmla="*/ 160442 w 465559"/>
                  <a:gd name="connsiteY11" fmla="*/ 438651 h 637630"/>
                  <a:gd name="connsiteX12" fmla="*/ 153029 w 465559"/>
                  <a:gd name="connsiteY12" fmla="*/ 438814 h 637630"/>
                  <a:gd name="connsiteX13" fmla="*/ 147733 w 465559"/>
                  <a:gd name="connsiteY13" fmla="*/ 444027 h 637630"/>
                  <a:gd name="connsiteX14" fmla="*/ 147570 w 465559"/>
                  <a:gd name="connsiteY14" fmla="*/ 452334 h 637630"/>
                  <a:gd name="connsiteX15" fmla="*/ 147570 w 465559"/>
                  <a:gd name="connsiteY15" fmla="*/ 609205 h 637630"/>
                  <a:gd name="connsiteX16" fmla="*/ 147245 w 465559"/>
                  <a:gd name="connsiteY16" fmla="*/ 619386 h 637630"/>
                  <a:gd name="connsiteX17" fmla="*/ 128833 w 465559"/>
                  <a:gd name="connsiteY17" fmla="*/ 637386 h 637630"/>
                  <a:gd name="connsiteX18" fmla="*/ 124189 w 465559"/>
                  <a:gd name="connsiteY18" fmla="*/ 637631 h 637630"/>
                  <a:gd name="connsiteX19" fmla="*/ 23006 w 465559"/>
                  <a:gd name="connsiteY19" fmla="*/ 637631 h 637630"/>
                  <a:gd name="connsiteX20" fmla="*/ 9727 w 465559"/>
                  <a:gd name="connsiteY20" fmla="*/ 634210 h 637630"/>
                  <a:gd name="connsiteX21" fmla="*/ 277 w 465559"/>
                  <a:gd name="connsiteY21" fmla="*/ 618001 h 637630"/>
                  <a:gd name="connsiteX22" fmla="*/ 114 w 465559"/>
                  <a:gd name="connsiteY22" fmla="*/ 606843 h 637630"/>
                  <a:gd name="connsiteX23" fmla="*/ 32 w 465559"/>
                  <a:gd name="connsiteY23" fmla="*/ 319247 h 637630"/>
                  <a:gd name="connsiteX24" fmla="*/ 147570 w 465559"/>
                  <a:gd name="connsiteY24" fmla="*/ 218657 h 637630"/>
                  <a:gd name="connsiteX25" fmla="*/ 147570 w 465559"/>
                  <a:gd name="connsiteY25" fmla="*/ 290007 h 637630"/>
                  <a:gd name="connsiteX26" fmla="*/ 156532 w 465559"/>
                  <a:gd name="connsiteY26" fmla="*/ 299292 h 637630"/>
                  <a:gd name="connsiteX27" fmla="*/ 247450 w 465559"/>
                  <a:gd name="connsiteY27" fmla="*/ 299210 h 637630"/>
                  <a:gd name="connsiteX28" fmla="*/ 284681 w 465559"/>
                  <a:gd name="connsiteY28" fmla="*/ 286586 h 637630"/>
                  <a:gd name="connsiteX29" fmla="*/ 316942 w 465559"/>
                  <a:gd name="connsiteY29" fmla="*/ 208395 h 637630"/>
                  <a:gd name="connsiteX30" fmla="*/ 281748 w 465559"/>
                  <a:gd name="connsiteY30" fmla="*/ 150159 h 637630"/>
                  <a:gd name="connsiteX31" fmla="*/ 236615 w 465559"/>
                  <a:gd name="connsiteY31" fmla="*/ 138512 h 637630"/>
                  <a:gd name="connsiteX32" fmla="*/ 158732 w 465559"/>
                  <a:gd name="connsiteY32" fmla="*/ 138430 h 637630"/>
                  <a:gd name="connsiteX33" fmla="*/ 154984 w 465559"/>
                  <a:gd name="connsiteY33" fmla="*/ 138430 h 637630"/>
                  <a:gd name="connsiteX34" fmla="*/ 147570 w 465559"/>
                  <a:gd name="connsiteY34" fmla="*/ 146331 h 637630"/>
                  <a:gd name="connsiteX35" fmla="*/ 147570 w 465559"/>
                  <a:gd name="connsiteY35" fmla="*/ 152847 h 637630"/>
                  <a:gd name="connsiteX36" fmla="*/ 147570 w 465559"/>
                  <a:gd name="connsiteY36" fmla="*/ 218657 h 63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5559" h="637630">
                    <a:moveTo>
                      <a:pt x="32" y="319247"/>
                    </a:moveTo>
                    <a:cubicBezTo>
                      <a:pt x="32" y="223381"/>
                      <a:pt x="32" y="127435"/>
                      <a:pt x="32" y="31569"/>
                    </a:cubicBezTo>
                    <a:cubicBezTo>
                      <a:pt x="32" y="27822"/>
                      <a:pt x="-131" y="24157"/>
                      <a:pt x="277" y="20411"/>
                    </a:cubicBezTo>
                    <a:cubicBezTo>
                      <a:pt x="1417" y="9008"/>
                      <a:pt x="8505" y="1759"/>
                      <a:pt x="19910" y="456"/>
                    </a:cubicBezTo>
                    <a:cubicBezTo>
                      <a:pt x="23006" y="130"/>
                      <a:pt x="26102" y="211"/>
                      <a:pt x="29198" y="211"/>
                    </a:cubicBezTo>
                    <a:cubicBezTo>
                      <a:pt x="101623" y="211"/>
                      <a:pt x="174047" y="-359"/>
                      <a:pt x="246472" y="374"/>
                    </a:cubicBezTo>
                    <a:cubicBezTo>
                      <a:pt x="300648" y="944"/>
                      <a:pt x="348959" y="18863"/>
                      <a:pt x="390263" y="54375"/>
                    </a:cubicBezTo>
                    <a:cubicBezTo>
                      <a:pt x="429042" y="87687"/>
                      <a:pt x="453726" y="129634"/>
                      <a:pt x="462036" y="179888"/>
                    </a:cubicBezTo>
                    <a:cubicBezTo>
                      <a:pt x="474093" y="253517"/>
                      <a:pt x="455437" y="318351"/>
                      <a:pt x="402565" y="372351"/>
                    </a:cubicBezTo>
                    <a:cubicBezTo>
                      <a:pt x="366963" y="408678"/>
                      <a:pt x="323541" y="429121"/>
                      <a:pt x="273601" y="436289"/>
                    </a:cubicBezTo>
                    <a:cubicBezTo>
                      <a:pt x="262603" y="437836"/>
                      <a:pt x="251523" y="438814"/>
                      <a:pt x="240281" y="438732"/>
                    </a:cubicBezTo>
                    <a:cubicBezTo>
                      <a:pt x="213641" y="438569"/>
                      <a:pt x="187001" y="438651"/>
                      <a:pt x="160442" y="438651"/>
                    </a:cubicBezTo>
                    <a:cubicBezTo>
                      <a:pt x="157998" y="438651"/>
                      <a:pt x="155473" y="438732"/>
                      <a:pt x="153029" y="438814"/>
                    </a:cubicBezTo>
                    <a:cubicBezTo>
                      <a:pt x="149770" y="438977"/>
                      <a:pt x="147896" y="440687"/>
                      <a:pt x="147733" y="444027"/>
                    </a:cubicBezTo>
                    <a:cubicBezTo>
                      <a:pt x="147570" y="446796"/>
                      <a:pt x="147570" y="449565"/>
                      <a:pt x="147570" y="452334"/>
                    </a:cubicBezTo>
                    <a:cubicBezTo>
                      <a:pt x="147570" y="504625"/>
                      <a:pt x="147570" y="556915"/>
                      <a:pt x="147570" y="609205"/>
                    </a:cubicBezTo>
                    <a:cubicBezTo>
                      <a:pt x="147570" y="612626"/>
                      <a:pt x="147652" y="616047"/>
                      <a:pt x="147245" y="619386"/>
                    </a:cubicBezTo>
                    <a:cubicBezTo>
                      <a:pt x="145941" y="629323"/>
                      <a:pt x="138772" y="636246"/>
                      <a:pt x="128833" y="637386"/>
                    </a:cubicBezTo>
                    <a:cubicBezTo>
                      <a:pt x="127285" y="637549"/>
                      <a:pt x="125737" y="637631"/>
                      <a:pt x="124189" y="637631"/>
                    </a:cubicBezTo>
                    <a:cubicBezTo>
                      <a:pt x="90461" y="637631"/>
                      <a:pt x="56734" y="637631"/>
                      <a:pt x="23006" y="637631"/>
                    </a:cubicBezTo>
                    <a:cubicBezTo>
                      <a:pt x="18281" y="637631"/>
                      <a:pt x="13719" y="636979"/>
                      <a:pt x="9727" y="634210"/>
                    </a:cubicBezTo>
                    <a:cubicBezTo>
                      <a:pt x="4024" y="630300"/>
                      <a:pt x="765" y="624925"/>
                      <a:pt x="277" y="618001"/>
                    </a:cubicBezTo>
                    <a:cubicBezTo>
                      <a:pt x="32" y="614336"/>
                      <a:pt x="114" y="610589"/>
                      <a:pt x="114" y="606843"/>
                    </a:cubicBezTo>
                    <a:cubicBezTo>
                      <a:pt x="32" y="511059"/>
                      <a:pt x="32" y="415194"/>
                      <a:pt x="32" y="319247"/>
                    </a:cubicBezTo>
                    <a:close/>
                    <a:moveTo>
                      <a:pt x="147570" y="218657"/>
                    </a:moveTo>
                    <a:cubicBezTo>
                      <a:pt x="147570" y="242440"/>
                      <a:pt x="147489" y="266223"/>
                      <a:pt x="147570" y="290007"/>
                    </a:cubicBezTo>
                    <a:cubicBezTo>
                      <a:pt x="147570" y="298314"/>
                      <a:pt x="148467" y="299210"/>
                      <a:pt x="156532" y="299292"/>
                    </a:cubicBezTo>
                    <a:cubicBezTo>
                      <a:pt x="186838" y="299373"/>
                      <a:pt x="217144" y="299536"/>
                      <a:pt x="247450" y="299210"/>
                    </a:cubicBezTo>
                    <a:cubicBezTo>
                      <a:pt x="261055" y="299047"/>
                      <a:pt x="273601" y="294731"/>
                      <a:pt x="284681" y="286586"/>
                    </a:cubicBezTo>
                    <a:cubicBezTo>
                      <a:pt x="311158" y="267038"/>
                      <a:pt x="320364" y="240078"/>
                      <a:pt x="316942" y="208395"/>
                    </a:cubicBezTo>
                    <a:cubicBezTo>
                      <a:pt x="314335" y="183879"/>
                      <a:pt x="303174" y="163842"/>
                      <a:pt x="281748" y="150159"/>
                    </a:cubicBezTo>
                    <a:cubicBezTo>
                      <a:pt x="267898" y="141281"/>
                      <a:pt x="252501" y="138674"/>
                      <a:pt x="236615" y="138512"/>
                    </a:cubicBezTo>
                    <a:cubicBezTo>
                      <a:pt x="210626" y="138267"/>
                      <a:pt x="184638" y="138430"/>
                      <a:pt x="158732" y="138430"/>
                    </a:cubicBezTo>
                    <a:cubicBezTo>
                      <a:pt x="157509" y="138430"/>
                      <a:pt x="156287" y="138430"/>
                      <a:pt x="154984" y="138430"/>
                    </a:cubicBezTo>
                    <a:cubicBezTo>
                      <a:pt x="148548" y="138837"/>
                      <a:pt x="147896" y="139489"/>
                      <a:pt x="147570" y="146331"/>
                    </a:cubicBezTo>
                    <a:cubicBezTo>
                      <a:pt x="147489" y="148530"/>
                      <a:pt x="147570" y="150647"/>
                      <a:pt x="147570" y="152847"/>
                    </a:cubicBezTo>
                    <a:cubicBezTo>
                      <a:pt x="147570" y="174756"/>
                      <a:pt x="147570" y="196747"/>
                      <a:pt x="147570" y="218657"/>
                    </a:cubicBezTo>
                    <a:close/>
                  </a:path>
                </a:pathLst>
              </a:custGeom>
              <a:grpFill/>
              <a:ln w="8132" cap="flat">
                <a:noFill/>
                <a:prstDash val="solid"/>
                <a:miter/>
              </a:ln>
            </p:spPr>
            <p:txBody>
              <a:bodyPr rtlCol="0" anchor="ctr"/>
              <a:lstStyle/>
              <a:p>
                <a:endParaRPr lang="en-NG"/>
              </a:p>
            </p:txBody>
          </p:sp>
          <p:sp>
            <p:nvSpPr>
              <p:cNvPr id="46" name="Freeform 45">
                <a:extLst>
                  <a:ext uri="{FF2B5EF4-FFF2-40B4-BE49-F238E27FC236}">
                    <a16:creationId xmlns:a16="http://schemas.microsoft.com/office/drawing/2014/main" id="{04D929D9-7F90-4B02-BEE1-E65DB5D9EE14}"/>
                  </a:ext>
                </a:extLst>
              </p:cNvPr>
              <p:cNvSpPr/>
              <p:nvPr/>
            </p:nvSpPr>
            <p:spPr>
              <a:xfrm>
                <a:off x="5782557" y="2973968"/>
                <a:ext cx="204786" cy="270133"/>
              </a:xfrm>
              <a:custGeom>
                <a:avLst/>
                <a:gdLst>
                  <a:gd name="connsiteX0" fmla="*/ 58367 w 204786"/>
                  <a:gd name="connsiteY0" fmla="*/ 183155 h 270133"/>
                  <a:gd name="connsiteX1" fmla="*/ 58367 w 204786"/>
                  <a:gd name="connsiteY1" fmla="*/ 217689 h 270133"/>
                  <a:gd name="connsiteX2" fmla="*/ 58286 w 204786"/>
                  <a:gd name="connsiteY2" fmla="*/ 257600 h 270133"/>
                  <a:gd name="connsiteX3" fmla="*/ 46147 w 204786"/>
                  <a:gd name="connsiteY3" fmla="*/ 269980 h 270133"/>
                  <a:gd name="connsiteX4" fmla="*/ 11768 w 204786"/>
                  <a:gd name="connsiteY4" fmla="*/ 269980 h 270133"/>
                  <a:gd name="connsiteX5" fmla="*/ 36 w 204786"/>
                  <a:gd name="connsiteY5" fmla="*/ 258007 h 270133"/>
                  <a:gd name="connsiteX6" fmla="*/ 36 w 204786"/>
                  <a:gd name="connsiteY6" fmla="*/ 252468 h 270133"/>
                  <a:gd name="connsiteX7" fmla="*/ 36 w 204786"/>
                  <a:gd name="connsiteY7" fmla="*/ 23271 h 270133"/>
                  <a:gd name="connsiteX8" fmla="*/ 18122 w 204786"/>
                  <a:gd name="connsiteY8" fmla="*/ 5352 h 270133"/>
                  <a:gd name="connsiteX9" fmla="*/ 41340 w 204786"/>
                  <a:gd name="connsiteY9" fmla="*/ 5352 h 270133"/>
                  <a:gd name="connsiteX10" fmla="*/ 59671 w 204786"/>
                  <a:gd name="connsiteY10" fmla="*/ 18139 h 270133"/>
                  <a:gd name="connsiteX11" fmla="*/ 61381 w 204786"/>
                  <a:gd name="connsiteY11" fmla="*/ 17814 h 270133"/>
                  <a:gd name="connsiteX12" fmla="*/ 186435 w 204786"/>
                  <a:gd name="connsiteY12" fmla="*/ 39886 h 270133"/>
                  <a:gd name="connsiteX13" fmla="*/ 170711 w 204786"/>
                  <a:gd name="connsiteY13" fmla="*/ 178757 h 270133"/>
                  <a:gd name="connsiteX14" fmla="*/ 64559 w 204786"/>
                  <a:gd name="connsiteY14" fmla="*/ 185354 h 270133"/>
                  <a:gd name="connsiteX15" fmla="*/ 58367 w 204786"/>
                  <a:gd name="connsiteY15" fmla="*/ 183155 h 270133"/>
                  <a:gd name="connsiteX16" fmla="*/ 145375 w 204786"/>
                  <a:gd name="connsiteY16" fmla="*/ 103417 h 270133"/>
                  <a:gd name="connsiteX17" fmla="*/ 124845 w 204786"/>
                  <a:gd name="connsiteY17" fmla="*/ 61308 h 270133"/>
                  <a:gd name="connsiteX18" fmla="*/ 58774 w 204786"/>
                  <a:gd name="connsiteY18" fmla="*/ 97471 h 270133"/>
                  <a:gd name="connsiteX19" fmla="*/ 78082 w 204786"/>
                  <a:gd name="connsiteY19" fmla="*/ 138032 h 270133"/>
                  <a:gd name="connsiteX20" fmla="*/ 124926 w 204786"/>
                  <a:gd name="connsiteY20" fmla="*/ 139010 h 270133"/>
                  <a:gd name="connsiteX21" fmla="*/ 145375 w 204786"/>
                  <a:gd name="connsiteY21" fmla="*/ 103417 h 2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786" h="270133">
                    <a:moveTo>
                      <a:pt x="58367" y="183155"/>
                    </a:moveTo>
                    <a:cubicBezTo>
                      <a:pt x="58367" y="194802"/>
                      <a:pt x="58367" y="206287"/>
                      <a:pt x="58367" y="217689"/>
                    </a:cubicBezTo>
                    <a:cubicBezTo>
                      <a:pt x="58367" y="230966"/>
                      <a:pt x="58449" y="244323"/>
                      <a:pt x="58286" y="257600"/>
                    </a:cubicBezTo>
                    <a:cubicBezTo>
                      <a:pt x="58123" y="267210"/>
                      <a:pt x="55597" y="269817"/>
                      <a:pt x="46147" y="269980"/>
                    </a:cubicBezTo>
                    <a:cubicBezTo>
                      <a:pt x="34660" y="270143"/>
                      <a:pt x="23255" y="270224"/>
                      <a:pt x="11768" y="269980"/>
                    </a:cubicBezTo>
                    <a:cubicBezTo>
                      <a:pt x="2969" y="269817"/>
                      <a:pt x="443" y="266966"/>
                      <a:pt x="36" y="258007"/>
                    </a:cubicBezTo>
                    <a:cubicBezTo>
                      <a:pt x="-45" y="256133"/>
                      <a:pt x="36" y="254260"/>
                      <a:pt x="36" y="252468"/>
                    </a:cubicBezTo>
                    <a:cubicBezTo>
                      <a:pt x="36" y="176069"/>
                      <a:pt x="36" y="99670"/>
                      <a:pt x="36" y="23271"/>
                    </a:cubicBezTo>
                    <a:cubicBezTo>
                      <a:pt x="36" y="6818"/>
                      <a:pt x="1503" y="5352"/>
                      <a:pt x="18122" y="5352"/>
                    </a:cubicBezTo>
                    <a:cubicBezTo>
                      <a:pt x="25862" y="5352"/>
                      <a:pt x="33601" y="5352"/>
                      <a:pt x="41340" y="5352"/>
                    </a:cubicBezTo>
                    <a:cubicBezTo>
                      <a:pt x="55190" y="5433"/>
                      <a:pt x="55842" y="5922"/>
                      <a:pt x="59671" y="18139"/>
                    </a:cubicBezTo>
                    <a:cubicBezTo>
                      <a:pt x="60241" y="18058"/>
                      <a:pt x="60974" y="18058"/>
                      <a:pt x="61381" y="17814"/>
                    </a:cubicBezTo>
                    <a:cubicBezTo>
                      <a:pt x="103745" y="-12567"/>
                      <a:pt x="157188" y="-3363"/>
                      <a:pt x="186435" y="39886"/>
                    </a:cubicBezTo>
                    <a:cubicBezTo>
                      <a:pt x="216252" y="83869"/>
                      <a:pt x="208838" y="144711"/>
                      <a:pt x="170711" y="178757"/>
                    </a:cubicBezTo>
                    <a:cubicBezTo>
                      <a:pt x="139917" y="206287"/>
                      <a:pt x="92747" y="207916"/>
                      <a:pt x="64559" y="185354"/>
                    </a:cubicBezTo>
                    <a:cubicBezTo>
                      <a:pt x="63255" y="184051"/>
                      <a:pt x="61870" y="182504"/>
                      <a:pt x="58367" y="183155"/>
                    </a:cubicBezTo>
                    <a:close/>
                    <a:moveTo>
                      <a:pt x="145375" y="103417"/>
                    </a:moveTo>
                    <a:cubicBezTo>
                      <a:pt x="145293" y="83625"/>
                      <a:pt x="139998" y="69697"/>
                      <a:pt x="124845" y="61308"/>
                    </a:cubicBezTo>
                    <a:cubicBezTo>
                      <a:pt x="94946" y="44692"/>
                      <a:pt x="60404" y="63425"/>
                      <a:pt x="58774" y="97471"/>
                    </a:cubicBezTo>
                    <a:cubicBezTo>
                      <a:pt x="57960" y="114005"/>
                      <a:pt x="62848" y="128992"/>
                      <a:pt x="78082" y="138032"/>
                    </a:cubicBezTo>
                    <a:cubicBezTo>
                      <a:pt x="93235" y="147073"/>
                      <a:pt x="109366" y="147562"/>
                      <a:pt x="124926" y="139010"/>
                    </a:cubicBezTo>
                    <a:cubicBezTo>
                      <a:pt x="139998" y="130702"/>
                      <a:pt x="145456" y="116774"/>
                      <a:pt x="145375" y="103417"/>
                    </a:cubicBezTo>
                    <a:close/>
                  </a:path>
                </a:pathLst>
              </a:custGeom>
              <a:grpFill/>
              <a:ln w="8132" cap="flat">
                <a:noFill/>
                <a:prstDash val="solid"/>
                <a:miter/>
              </a:ln>
            </p:spPr>
            <p:txBody>
              <a:bodyPr rtlCol="0" anchor="ctr"/>
              <a:lstStyle/>
              <a:p>
                <a:endParaRPr lang="en-NG"/>
              </a:p>
            </p:txBody>
          </p:sp>
          <p:sp>
            <p:nvSpPr>
              <p:cNvPr id="47" name="Freeform 46">
                <a:extLst>
                  <a:ext uri="{FF2B5EF4-FFF2-40B4-BE49-F238E27FC236}">
                    <a16:creationId xmlns:a16="http://schemas.microsoft.com/office/drawing/2014/main" id="{53700F81-AAB8-3DB9-3071-ECCB23F2B9A6}"/>
                  </a:ext>
                </a:extLst>
              </p:cNvPr>
              <p:cNvSpPr/>
              <p:nvPr/>
            </p:nvSpPr>
            <p:spPr>
              <a:xfrm>
                <a:off x="6408238" y="2973665"/>
                <a:ext cx="197955" cy="201445"/>
              </a:xfrm>
              <a:custGeom>
                <a:avLst/>
                <a:gdLst>
                  <a:gd name="connsiteX0" fmla="*/ 125895 w 197955"/>
                  <a:gd name="connsiteY0" fmla="*/ 124896 h 201445"/>
                  <a:gd name="connsiteX1" fmla="*/ 74815 w 197955"/>
                  <a:gd name="connsiteY1" fmla="*/ 124896 h 201445"/>
                  <a:gd name="connsiteX2" fmla="*/ 68297 w 197955"/>
                  <a:gd name="connsiteY2" fmla="*/ 124978 h 201445"/>
                  <a:gd name="connsiteX3" fmla="*/ 64957 w 197955"/>
                  <a:gd name="connsiteY3" fmla="*/ 131656 h 201445"/>
                  <a:gd name="connsiteX4" fmla="*/ 94286 w 197955"/>
                  <a:gd name="connsiteY4" fmla="*/ 152019 h 201445"/>
                  <a:gd name="connsiteX5" fmla="*/ 131191 w 197955"/>
                  <a:gd name="connsiteY5" fmla="*/ 143711 h 201445"/>
                  <a:gd name="connsiteX6" fmla="*/ 142189 w 197955"/>
                  <a:gd name="connsiteY6" fmla="*/ 139231 h 201445"/>
                  <a:gd name="connsiteX7" fmla="*/ 173717 w 197955"/>
                  <a:gd name="connsiteY7" fmla="*/ 138009 h 201445"/>
                  <a:gd name="connsiteX8" fmla="*/ 185122 w 197955"/>
                  <a:gd name="connsiteY8" fmla="*/ 156987 h 201445"/>
                  <a:gd name="connsiteX9" fmla="*/ 140885 w 197955"/>
                  <a:gd name="connsiteY9" fmla="*/ 194616 h 201445"/>
                  <a:gd name="connsiteX10" fmla="*/ 41413 w 197955"/>
                  <a:gd name="connsiteY10" fmla="*/ 182969 h 201445"/>
                  <a:gd name="connsiteX11" fmla="*/ 353 w 197955"/>
                  <a:gd name="connsiteY11" fmla="*/ 109665 h 201445"/>
                  <a:gd name="connsiteX12" fmla="*/ 15507 w 197955"/>
                  <a:gd name="connsiteY12" fmla="*/ 44913 h 201445"/>
                  <a:gd name="connsiteX13" fmla="*/ 92982 w 197955"/>
                  <a:gd name="connsiteY13" fmla="*/ 361 h 201445"/>
                  <a:gd name="connsiteX14" fmla="*/ 163045 w 197955"/>
                  <a:gd name="connsiteY14" fmla="*/ 21619 h 201445"/>
                  <a:gd name="connsiteX15" fmla="*/ 195713 w 197955"/>
                  <a:gd name="connsiteY15" fmla="*/ 78307 h 201445"/>
                  <a:gd name="connsiteX16" fmla="*/ 197831 w 197955"/>
                  <a:gd name="connsiteY16" fmla="*/ 106896 h 201445"/>
                  <a:gd name="connsiteX17" fmla="*/ 179827 w 197955"/>
                  <a:gd name="connsiteY17" fmla="*/ 124733 h 201445"/>
                  <a:gd name="connsiteX18" fmla="*/ 125895 w 197955"/>
                  <a:gd name="connsiteY18" fmla="*/ 124896 h 201445"/>
                  <a:gd name="connsiteX19" fmla="*/ 125895 w 197955"/>
                  <a:gd name="connsiteY19" fmla="*/ 124896 h 201445"/>
                  <a:gd name="connsiteX20" fmla="*/ 99663 w 197955"/>
                  <a:gd name="connsiteY20" fmla="*/ 78470 h 201445"/>
                  <a:gd name="connsiteX21" fmla="*/ 131191 w 197955"/>
                  <a:gd name="connsiteY21" fmla="*/ 78389 h 201445"/>
                  <a:gd name="connsiteX22" fmla="*/ 135427 w 197955"/>
                  <a:gd name="connsiteY22" fmla="*/ 71547 h 201445"/>
                  <a:gd name="connsiteX23" fmla="*/ 132494 w 197955"/>
                  <a:gd name="connsiteY23" fmla="*/ 66823 h 201445"/>
                  <a:gd name="connsiteX24" fmla="*/ 66424 w 197955"/>
                  <a:gd name="connsiteY24" fmla="*/ 69267 h 201445"/>
                  <a:gd name="connsiteX25" fmla="*/ 64957 w 197955"/>
                  <a:gd name="connsiteY25" fmla="*/ 71629 h 201445"/>
                  <a:gd name="connsiteX26" fmla="*/ 69031 w 197955"/>
                  <a:gd name="connsiteY26" fmla="*/ 78389 h 201445"/>
                  <a:gd name="connsiteX27" fmla="*/ 99663 w 197955"/>
                  <a:gd name="connsiteY27" fmla="*/ 78470 h 20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955" h="201445">
                    <a:moveTo>
                      <a:pt x="125895" y="124896"/>
                    </a:moveTo>
                    <a:cubicBezTo>
                      <a:pt x="108869" y="124896"/>
                      <a:pt x="91842" y="124896"/>
                      <a:pt x="74815" y="124896"/>
                    </a:cubicBezTo>
                    <a:cubicBezTo>
                      <a:pt x="72615" y="124896"/>
                      <a:pt x="70497" y="124815"/>
                      <a:pt x="68297" y="124978"/>
                    </a:cubicBezTo>
                    <a:cubicBezTo>
                      <a:pt x="63247" y="125466"/>
                      <a:pt x="62432" y="127014"/>
                      <a:pt x="64957" y="131656"/>
                    </a:cubicBezTo>
                    <a:cubicBezTo>
                      <a:pt x="71230" y="143385"/>
                      <a:pt x="81414" y="150064"/>
                      <a:pt x="94286" y="152019"/>
                    </a:cubicBezTo>
                    <a:cubicBezTo>
                      <a:pt x="107565" y="154055"/>
                      <a:pt x="120274" y="152426"/>
                      <a:pt x="131191" y="143711"/>
                    </a:cubicBezTo>
                    <a:cubicBezTo>
                      <a:pt x="134449" y="141186"/>
                      <a:pt x="137953" y="139394"/>
                      <a:pt x="142189" y="139231"/>
                    </a:cubicBezTo>
                    <a:cubicBezTo>
                      <a:pt x="152698" y="138824"/>
                      <a:pt x="163207" y="138091"/>
                      <a:pt x="173717" y="138009"/>
                    </a:cubicBezTo>
                    <a:cubicBezTo>
                      <a:pt x="188707" y="137846"/>
                      <a:pt x="192373" y="144037"/>
                      <a:pt x="185122" y="156987"/>
                    </a:cubicBezTo>
                    <a:cubicBezTo>
                      <a:pt x="175020" y="174906"/>
                      <a:pt x="160356" y="188019"/>
                      <a:pt x="140885" y="194616"/>
                    </a:cubicBezTo>
                    <a:cubicBezTo>
                      <a:pt x="106099" y="206264"/>
                      <a:pt x="72290" y="203413"/>
                      <a:pt x="41413" y="182969"/>
                    </a:cubicBezTo>
                    <a:cubicBezTo>
                      <a:pt x="15507" y="165784"/>
                      <a:pt x="2553" y="140534"/>
                      <a:pt x="353" y="109665"/>
                    </a:cubicBezTo>
                    <a:cubicBezTo>
                      <a:pt x="-1276" y="86534"/>
                      <a:pt x="2553" y="64624"/>
                      <a:pt x="15507" y="44913"/>
                    </a:cubicBezTo>
                    <a:cubicBezTo>
                      <a:pt x="33837" y="17058"/>
                      <a:pt x="60232" y="2967"/>
                      <a:pt x="92982" y="361"/>
                    </a:cubicBezTo>
                    <a:cubicBezTo>
                      <a:pt x="118970" y="-1675"/>
                      <a:pt x="142678" y="4840"/>
                      <a:pt x="163045" y="21619"/>
                    </a:cubicBezTo>
                    <a:cubicBezTo>
                      <a:pt x="181049" y="36443"/>
                      <a:pt x="190988" y="55909"/>
                      <a:pt x="195713" y="78307"/>
                    </a:cubicBezTo>
                    <a:cubicBezTo>
                      <a:pt x="197668" y="87755"/>
                      <a:pt x="198239" y="97285"/>
                      <a:pt x="197831" y="106896"/>
                    </a:cubicBezTo>
                    <a:cubicBezTo>
                      <a:pt x="197180" y="120661"/>
                      <a:pt x="193432" y="124570"/>
                      <a:pt x="179827" y="124733"/>
                    </a:cubicBezTo>
                    <a:cubicBezTo>
                      <a:pt x="161741" y="124978"/>
                      <a:pt x="143818" y="124815"/>
                      <a:pt x="125895" y="124896"/>
                    </a:cubicBezTo>
                    <a:cubicBezTo>
                      <a:pt x="125895" y="124815"/>
                      <a:pt x="125895" y="124815"/>
                      <a:pt x="125895" y="124896"/>
                    </a:cubicBezTo>
                    <a:close/>
                    <a:moveTo>
                      <a:pt x="99663" y="78470"/>
                    </a:moveTo>
                    <a:cubicBezTo>
                      <a:pt x="110172" y="78470"/>
                      <a:pt x="120681" y="78633"/>
                      <a:pt x="131191" y="78389"/>
                    </a:cubicBezTo>
                    <a:cubicBezTo>
                      <a:pt x="136975" y="78226"/>
                      <a:pt x="137871" y="76515"/>
                      <a:pt x="135427" y="71547"/>
                    </a:cubicBezTo>
                    <a:cubicBezTo>
                      <a:pt x="134612" y="69918"/>
                      <a:pt x="133635" y="68289"/>
                      <a:pt x="132494" y="66823"/>
                    </a:cubicBezTo>
                    <a:cubicBezTo>
                      <a:pt x="117178" y="46542"/>
                      <a:pt x="80273" y="47927"/>
                      <a:pt x="66424" y="69267"/>
                    </a:cubicBezTo>
                    <a:cubicBezTo>
                      <a:pt x="65935" y="70081"/>
                      <a:pt x="65365" y="70814"/>
                      <a:pt x="64957" y="71629"/>
                    </a:cubicBezTo>
                    <a:cubicBezTo>
                      <a:pt x="62350" y="76597"/>
                      <a:pt x="63247" y="78307"/>
                      <a:pt x="69031" y="78389"/>
                    </a:cubicBezTo>
                    <a:cubicBezTo>
                      <a:pt x="79214" y="78633"/>
                      <a:pt x="89398" y="78470"/>
                      <a:pt x="99663" y="78470"/>
                    </a:cubicBezTo>
                    <a:close/>
                  </a:path>
                </a:pathLst>
              </a:custGeom>
              <a:grpFill/>
              <a:ln w="8132" cap="flat">
                <a:noFill/>
                <a:prstDash val="solid"/>
                <a:miter/>
              </a:ln>
            </p:spPr>
            <p:txBody>
              <a:bodyPr rtlCol="0" anchor="ctr"/>
              <a:lstStyle/>
              <a:p>
                <a:endParaRPr lang="en-NG"/>
              </a:p>
            </p:txBody>
          </p:sp>
          <p:sp>
            <p:nvSpPr>
              <p:cNvPr id="48" name="Freeform 47">
                <a:extLst>
                  <a:ext uri="{FF2B5EF4-FFF2-40B4-BE49-F238E27FC236}">
                    <a16:creationId xmlns:a16="http://schemas.microsoft.com/office/drawing/2014/main" id="{DAB954FC-1944-ADA1-0D2C-7A8831EB5E3A}"/>
                  </a:ext>
                </a:extLst>
              </p:cNvPr>
              <p:cNvSpPr/>
              <p:nvPr/>
            </p:nvSpPr>
            <p:spPr>
              <a:xfrm>
                <a:off x="6111070" y="2973693"/>
                <a:ext cx="201472" cy="201105"/>
              </a:xfrm>
              <a:custGeom>
                <a:avLst/>
                <a:gdLst>
                  <a:gd name="connsiteX0" fmla="*/ 82 w 201472"/>
                  <a:gd name="connsiteY0" fmla="*/ 99537 h 201105"/>
                  <a:gd name="connsiteX1" fmla="*/ 101510 w 201472"/>
                  <a:gd name="connsiteY1" fmla="*/ 7 h 201105"/>
                  <a:gd name="connsiteX2" fmla="*/ 201471 w 201472"/>
                  <a:gd name="connsiteY2" fmla="*/ 102306 h 201105"/>
                  <a:gd name="connsiteX3" fmla="*/ 100614 w 201472"/>
                  <a:gd name="connsiteY3" fmla="*/ 201104 h 201105"/>
                  <a:gd name="connsiteX4" fmla="*/ 82 w 201472"/>
                  <a:gd name="connsiteY4" fmla="*/ 99537 h 201105"/>
                  <a:gd name="connsiteX5" fmla="*/ 100695 w 201472"/>
                  <a:gd name="connsiteY5" fmla="*/ 143194 h 201105"/>
                  <a:gd name="connsiteX6" fmla="*/ 142488 w 201472"/>
                  <a:gd name="connsiteY6" fmla="*/ 100759 h 201105"/>
                  <a:gd name="connsiteX7" fmla="*/ 100451 w 201472"/>
                  <a:gd name="connsiteY7" fmla="*/ 57428 h 201105"/>
                  <a:gd name="connsiteX8" fmla="*/ 58658 w 201472"/>
                  <a:gd name="connsiteY8" fmla="*/ 100026 h 201105"/>
                  <a:gd name="connsiteX9" fmla="*/ 100695 w 201472"/>
                  <a:gd name="connsiteY9" fmla="*/ 143194 h 20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472" h="201105">
                    <a:moveTo>
                      <a:pt x="82" y="99537"/>
                    </a:moveTo>
                    <a:cubicBezTo>
                      <a:pt x="-1140" y="46677"/>
                      <a:pt x="43260" y="-645"/>
                      <a:pt x="101510" y="7"/>
                    </a:cubicBezTo>
                    <a:cubicBezTo>
                      <a:pt x="158293" y="658"/>
                      <a:pt x="201797" y="44804"/>
                      <a:pt x="201471" y="102306"/>
                    </a:cubicBezTo>
                    <a:cubicBezTo>
                      <a:pt x="201226" y="156877"/>
                      <a:pt x="155930" y="201430"/>
                      <a:pt x="100614" y="201104"/>
                    </a:cubicBezTo>
                    <a:cubicBezTo>
                      <a:pt x="40002" y="200778"/>
                      <a:pt x="-2117" y="151176"/>
                      <a:pt x="82" y="99537"/>
                    </a:cubicBezTo>
                    <a:close/>
                    <a:moveTo>
                      <a:pt x="100695" y="143194"/>
                    </a:moveTo>
                    <a:cubicBezTo>
                      <a:pt x="122121" y="143601"/>
                      <a:pt x="142488" y="129592"/>
                      <a:pt x="142488" y="100759"/>
                    </a:cubicBezTo>
                    <a:cubicBezTo>
                      <a:pt x="142488" y="73311"/>
                      <a:pt x="125135" y="57754"/>
                      <a:pt x="100451" y="57428"/>
                    </a:cubicBezTo>
                    <a:cubicBezTo>
                      <a:pt x="76173" y="57102"/>
                      <a:pt x="58576" y="75591"/>
                      <a:pt x="58658" y="100026"/>
                    </a:cubicBezTo>
                    <a:cubicBezTo>
                      <a:pt x="58658" y="125682"/>
                      <a:pt x="75929" y="143357"/>
                      <a:pt x="100695" y="143194"/>
                    </a:cubicBezTo>
                    <a:close/>
                  </a:path>
                </a:pathLst>
              </a:custGeom>
              <a:grpFill/>
              <a:ln w="8132" cap="flat">
                <a:noFill/>
                <a:prstDash val="solid"/>
                <a:miter/>
              </a:ln>
            </p:spPr>
            <p:txBody>
              <a:bodyPr rtlCol="0" anchor="ctr"/>
              <a:lstStyle/>
              <a:p>
                <a:endParaRPr lang="en-NG"/>
              </a:p>
            </p:txBody>
          </p:sp>
          <p:sp>
            <p:nvSpPr>
              <p:cNvPr id="49" name="Freeform 48">
                <a:extLst>
                  <a:ext uri="{FF2B5EF4-FFF2-40B4-BE49-F238E27FC236}">
                    <a16:creationId xmlns:a16="http://schemas.microsoft.com/office/drawing/2014/main" id="{6BF04EBD-99FE-8EFD-CC34-F9EA4F1D3CB8}"/>
                  </a:ext>
                </a:extLst>
              </p:cNvPr>
              <p:cNvSpPr/>
              <p:nvPr/>
            </p:nvSpPr>
            <p:spPr>
              <a:xfrm>
                <a:off x="6614091" y="2973626"/>
                <a:ext cx="194627" cy="201485"/>
              </a:xfrm>
              <a:custGeom>
                <a:avLst/>
                <a:gdLst>
                  <a:gd name="connsiteX0" fmla="*/ 163957 w 194627"/>
                  <a:gd name="connsiteY0" fmla="*/ 78916 h 201485"/>
                  <a:gd name="connsiteX1" fmla="*/ 146359 w 194627"/>
                  <a:gd name="connsiteY1" fmla="*/ 78916 h 201485"/>
                  <a:gd name="connsiteX2" fmla="*/ 131777 w 194627"/>
                  <a:gd name="connsiteY2" fmla="*/ 72319 h 201485"/>
                  <a:gd name="connsiteX3" fmla="*/ 77845 w 194627"/>
                  <a:gd name="connsiteY3" fmla="*/ 64663 h 201485"/>
                  <a:gd name="connsiteX4" fmla="*/ 62285 w 194627"/>
                  <a:gd name="connsiteY4" fmla="*/ 117930 h 201485"/>
                  <a:gd name="connsiteX5" fmla="*/ 109455 w 194627"/>
                  <a:gd name="connsiteY5" fmla="*/ 142039 h 201485"/>
                  <a:gd name="connsiteX6" fmla="*/ 132103 w 194627"/>
                  <a:gd name="connsiteY6" fmla="*/ 128763 h 201485"/>
                  <a:gd name="connsiteX7" fmla="*/ 144893 w 194627"/>
                  <a:gd name="connsiteY7" fmla="*/ 122573 h 201485"/>
                  <a:gd name="connsiteX8" fmla="*/ 183835 w 194627"/>
                  <a:gd name="connsiteY8" fmla="*/ 122654 h 201485"/>
                  <a:gd name="connsiteX9" fmla="*/ 193774 w 194627"/>
                  <a:gd name="connsiteY9" fmla="*/ 135686 h 201485"/>
                  <a:gd name="connsiteX10" fmla="*/ 168845 w 194627"/>
                  <a:gd name="connsiteY10" fmla="*/ 175108 h 201485"/>
                  <a:gd name="connsiteX11" fmla="*/ 67499 w 194627"/>
                  <a:gd name="connsiteY11" fmla="*/ 195633 h 201485"/>
                  <a:gd name="connsiteX12" fmla="*/ 1998 w 194627"/>
                  <a:gd name="connsiteY12" fmla="*/ 120537 h 201485"/>
                  <a:gd name="connsiteX13" fmla="*/ 53486 w 194627"/>
                  <a:gd name="connsiteY13" fmla="*/ 11232 h 201485"/>
                  <a:gd name="connsiteX14" fmla="*/ 175199 w 194627"/>
                  <a:gd name="connsiteY14" fmla="*/ 32490 h 201485"/>
                  <a:gd name="connsiteX15" fmla="*/ 192959 w 194627"/>
                  <a:gd name="connsiteY15" fmla="*/ 62627 h 201485"/>
                  <a:gd name="connsiteX16" fmla="*/ 181554 w 194627"/>
                  <a:gd name="connsiteY16" fmla="*/ 78916 h 201485"/>
                  <a:gd name="connsiteX17" fmla="*/ 163957 w 194627"/>
                  <a:gd name="connsiteY17" fmla="*/ 78916 h 201485"/>
                  <a:gd name="connsiteX18" fmla="*/ 163957 w 194627"/>
                  <a:gd name="connsiteY18" fmla="*/ 78916 h 20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627" h="201485">
                    <a:moveTo>
                      <a:pt x="163957" y="78916"/>
                    </a:moveTo>
                    <a:cubicBezTo>
                      <a:pt x="158091" y="78916"/>
                      <a:pt x="152225" y="78835"/>
                      <a:pt x="146359" y="78916"/>
                    </a:cubicBezTo>
                    <a:cubicBezTo>
                      <a:pt x="140412" y="79079"/>
                      <a:pt x="135198" y="77287"/>
                      <a:pt x="131777" y="72319"/>
                    </a:cubicBezTo>
                    <a:cubicBezTo>
                      <a:pt x="121838" y="57658"/>
                      <a:pt x="95605" y="53586"/>
                      <a:pt x="77845" y="64663"/>
                    </a:cubicBezTo>
                    <a:cubicBezTo>
                      <a:pt x="60737" y="75333"/>
                      <a:pt x="54138" y="97649"/>
                      <a:pt x="62285" y="117930"/>
                    </a:cubicBezTo>
                    <a:cubicBezTo>
                      <a:pt x="69535" y="136012"/>
                      <a:pt x="89250" y="145949"/>
                      <a:pt x="109455" y="142039"/>
                    </a:cubicBezTo>
                    <a:cubicBezTo>
                      <a:pt x="118660" y="140247"/>
                      <a:pt x="126318" y="136256"/>
                      <a:pt x="132103" y="128763"/>
                    </a:cubicBezTo>
                    <a:cubicBezTo>
                      <a:pt x="135361" y="124528"/>
                      <a:pt x="139516" y="122492"/>
                      <a:pt x="144893" y="122573"/>
                    </a:cubicBezTo>
                    <a:cubicBezTo>
                      <a:pt x="157846" y="122736"/>
                      <a:pt x="170881" y="122492"/>
                      <a:pt x="183835" y="122654"/>
                    </a:cubicBezTo>
                    <a:cubicBezTo>
                      <a:pt x="193122" y="122817"/>
                      <a:pt x="196218" y="126727"/>
                      <a:pt x="193774" y="135686"/>
                    </a:cubicBezTo>
                    <a:cubicBezTo>
                      <a:pt x="189537" y="151325"/>
                      <a:pt x="180902" y="164601"/>
                      <a:pt x="168845" y="175108"/>
                    </a:cubicBezTo>
                    <a:cubicBezTo>
                      <a:pt x="139109" y="201253"/>
                      <a:pt x="104648" y="207687"/>
                      <a:pt x="67499" y="195633"/>
                    </a:cubicBezTo>
                    <a:cubicBezTo>
                      <a:pt x="31083" y="183904"/>
                      <a:pt x="8923" y="157840"/>
                      <a:pt x="1998" y="120537"/>
                    </a:cubicBezTo>
                    <a:cubicBezTo>
                      <a:pt x="-7126" y="71504"/>
                      <a:pt x="15848" y="30129"/>
                      <a:pt x="53486" y="11232"/>
                    </a:cubicBezTo>
                    <a:cubicBezTo>
                      <a:pt x="94872" y="-9619"/>
                      <a:pt x="145219" y="-822"/>
                      <a:pt x="175199" y="32490"/>
                    </a:cubicBezTo>
                    <a:cubicBezTo>
                      <a:pt x="183183" y="41368"/>
                      <a:pt x="189212" y="51305"/>
                      <a:pt x="192959" y="62627"/>
                    </a:cubicBezTo>
                    <a:cubicBezTo>
                      <a:pt x="196951" y="74600"/>
                      <a:pt x="194018" y="78754"/>
                      <a:pt x="181554" y="78916"/>
                    </a:cubicBezTo>
                    <a:cubicBezTo>
                      <a:pt x="175688" y="78998"/>
                      <a:pt x="169822" y="78916"/>
                      <a:pt x="163957" y="78916"/>
                    </a:cubicBezTo>
                    <a:cubicBezTo>
                      <a:pt x="163957" y="78916"/>
                      <a:pt x="163957" y="78916"/>
                      <a:pt x="163957" y="78916"/>
                    </a:cubicBezTo>
                    <a:close/>
                  </a:path>
                </a:pathLst>
              </a:custGeom>
              <a:grpFill/>
              <a:ln w="8132" cap="flat">
                <a:noFill/>
                <a:prstDash val="solid"/>
                <a:miter/>
              </a:ln>
            </p:spPr>
            <p:txBody>
              <a:bodyPr rtlCol="0" anchor="ctr"/>
              <a:lstStyle/>
              <a:p>
                <a:endParaRPr lang="en-NG"/>
              </a:p>
            </p:txBody>
          </p:sp>
          <p:sp>
            <p:nvSpPr>
              <p:cNvPr id="50" name="Freeform 49">
                <a:extLst>
                  <a:ext uri="{FF2B5EF4-FFF2-40B4-BE49-F238E27FC236}">
                    <a16:creationId xmlns:a16="http://schemas.microsoft.com/office/drawing/2014/main" id="{E7482BF5-F395-2C0F-90F5-5BFD63F9FFFB}"/>
                  </a:ext>
                </a:extLst>
              </p:cNvPr>
              <p:cNvSpPr/>
              <p:nvPr/>
            </p:nvSpPr>
            <p:spPr>
              <a:xfrm>
                <a:off x="6809555" y="2918587"/>
                <a:ext cx="118148" cy="250814"/>
              </a:xfrm>
              <a:custGeom>
                <a:avLst/>
                <a:gdLst>
                  <a:gd name="connsiteX0" fmla="*/ 88332 w 118148"/>
                  <a:gd name="connsiteY0" fmla="*/ 32959 h 250814"/>
                  <a:gd name="connsiteX1" fmla="*/ 88332 w 118148"/>
                  <a:gd name="connsiteY1" fmla="*/ 54298 h 250814"/>
                  <a:gd name="connsiteX2" fmla="*/ 94523 w 118148"/>
                  <a:gd name="connsiteY2" fmla="*/ 60570 h 250814"/>
                  <a:gd name="connsiteX3" fmla="*/ 107476 w 118148"/>
                  <a:gd name="connsiteY3" fmla="*/ 60814 h 250814"/>
                  <a:gd name="connsiteX4" fmla="*/ 117904 w 118148"/>
                  <a:gd name="connsiteY4" fmla="*/ 71239 h 250814"/>
                  <a:gd name="connsiteX5" fmla="*/ 117904 w 118148"/>
                  <a:gd name="connsiteY5" fmla="*/ 106507 h 250814"/>
                  <a:gd name="connsiteX6" fmla="*/ 107395 w 118148"/>
                  <a:gd name="connsiteY6" fmla="*/ 116932 h 250814"/>
                  <a:gd name="connsiteX7" fmla="*/ 95338 w 118148"/>
                  <a:gd name="connsiteY7" fmla="*/ 117258 h 250814"/>
                  <a:gd name="connsiteX8" fmla="*/ 88250 w 118148"/>
                  <a:gd name="connsiteY8" fmla="*/ 124589 h 250814"/>
                  <a:gd name="connsiteX9" fmla="*/ 88169 w 118148"/>
                  <a:gd name="connsiteY9" fmla="*/ 132001 h 250814"/>
                  <a:gd name="connsiteX10" fmla="*/ 88169 w 118148"/>
                  <a:gd name="connsiteY10" fmla="*/ 232183 h 250814"/>
                  <a:gd name="connsiteX11" fmla="*/ 88006 w 118148"/>
                  <a:gd name="connsiteY11" fmla="*/ 240490 h 250814"/>
                  <a:gd name="connsiteX12" fmla="*/ 77985 w 118148"/>
                  <a:gd name="connsiteY12" fmla="*/ 250509 h 250814"/>
                  <a:gd name="connsiteX13" fmla="*/ 39044 w 118148"/>
                  <a:gd name="connsiteY13" fmla="*/ 250509 h 250814"/>
                  <a:gd name="connsiteX14" fmla="*/ 30001 w 118148"/>
                  <a:gd name="connsiteY14" fmla="*/ 241794 h 250814"/>
                  <a:gd name="connsiteX15" fmla="*/ 29675 w 118148"/>
                  <a:gd name="connsiteY15" fmla="*/ 232508 h 250814"/>
                  <a:gd name="connsiteX16" fmla="*/ 29675 w 118148"/>
                  <a:gd name="connsiteY16" fmla="*/ 130453 h 250814"/>
                  <a:gd name="connsiteX17" fmla="*/ 29593 w 118148"/>
                  <a:gd name="connsiteY17" fmla="*/ 123041 h 250814"/>
                  <a:gd name="connsiteX18" fmla="*/ 23890 w 118148"/>
                  <a:gd name="connsiteY18" fmla="*/ 117258 h 250814"/>
                  <a:gd name="connsiteX19" fmla="*/ 10937 w 118148"/>
                  <a:gd name="connsiteY19" fmla="*/ 117014 h 250814"/>
                  <a:gd name="connsiteX20" fmla="*/ 183 w 118148"/>
                  <a:gd name="connsiteY20" fmla="*/ 106018 h 250814"/>
                  <a:gd name="connsiteX21" fmla="*/ 183 w 118148"/>
                  <a:gd name="connsiteY21" fmla="*/ 71728 h 250814"/>
                  <a:gd name="connsiteX22" fmla="*/ 11019 w 118148"/>
                  <a:gd name="connsiteY22" fmla="*/ 60814 h 250814"/>
                  <a:gd name="connsiteX23" fmla="*/ 21202 w 118148"/>
                  <a:gd name="connsiteY23" fmla="*/ 60651 h 250814"/>
                  <a:gd name="connsiteX24" fmla="*/ 29675 w 118148"/>
                  <a:gd name="connsiteY24" fmla="*/ 51773 h 250814"/>
                  <a:gd name="connsiteX25" fmla="*/ 29756 w 118148"/>
                  <a:gd name="connsiteY25" fmla="*/ 19275 h 250814"/>
                  <a:gd name="connsiteX26" fmla="*/ 48575 w 118148"/>
                  <a:gd name="connsiteY26" fmla="*/ 53 h 250814"/>
                  <a:gd name="connsiteX27" fmla="*/ 74563 w 118148"/>
                  <a:gd name="connsiteY27" fmla="*/ 135 h 250814"/>
                  <a:gd name="connsiteX28" fmla="*/ 88250 w 118148"/>
                  <a:gd name="connsiteY28" fmla="*/ 13574 h 250814"/>
                  <a:gd name="connsiteX29" fmla="*/ 88250 w 118148"/>
                  <a:gd name="connsiteY29" fmla="*/ 33040 h 250814"/>
                  <a:gd name="connsiteX30" fmla="*/ 88332 w 118148"/>
                  <a:gd name="connsiteY30" fmla="*/ 32959 h 25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8148" h="250814">
                    <a:moveTo>
                      <a:pt x="88332" y="32959"/>
                    </a:moveTo>
                    <a:cubicBezTo>
                      <a:pt x="88332" y="40045"/>
                      <a:pt x="88332" y="47212"/>
                      <a:pt x="88332" y="54298"/>
                    </a:cubicBezTo>
                    <a:cubicBezTo>
                      <a:pt x="88332" y="58533"/>
                      <a:pt x="90368" y="60570"/>
                      <a:pt x="94523" y="60570"/>
                    </a:cubicBezTo>
                    <a:cubicBezTo>
                      <a:pt x="98841" y="60570"/>
                      <a:pt x="103240" y="60488"/>
                      <a:pt x="107476" y="60814"/>
                    </a:cubicBezTo>
                    <a:cubicBezTo>
                      <a:pt x="114646" y="61384"/>
                      <a:pt x="117660" y="64072"/>
                      <a:pt x="117904" y="71239"/>
                    </a:cubicBezTo>
                    <a:cubicBezTo>
                      <a:pt x="118230" y="82968"/>
                      <a:pt x="118230" y="94778"/>
                      <a:pt x="117904" y="106507"/>
                    </a:cubicBezTo>
                    <a:cubicBezTo>
                      <a:pt x="117660" y="113511"/>
                      <a:pt x="114564" y="116281"/>
                      <a:pt x="107395" y="116932"/>
                    </a:cubicBezTo>
                    <a:cubicBezTo>
                      <a:pt x="103403" y="117340"/>
                      <a:pt x="99330" y="117014"/>
                      <a:pt x="95338" y="117258"/>
                    </a:cubicBezTo>
                    <a:cubicBezTo>
                      <a:pt x="89391" y="117584"/>
                      <a:pt x="88657" y="118480"/>
                      <a:pt x="88250" y="124589"/>
                    </a:cubicBezTo>
                    <a:cubicBezTo>
                      <a:pt x="88087" y="127032"/>
                      <a:pt x="88169" y="129557"/>
                      <a:pt x="88169" y="132001"/>
                    </a:cubicBezTo>
                    <a:cubicBezTo>
                      <a:pt x="88169" y="165395"/>
                      <a:pt x="88169" y="198788"/>
                      <a:pt x="88169" y="232183"/>
                    </a:cubicBezTo>
                    <a:cubicBezTo>
                      <a:pt x="88169" y="234952"/>
                      <a:pt x="88250" y="237803"/>
                      <a:pt x="88006" y="240490"/>
                    </a:cubicBezTo>
                    <a:cubicBezTo>
                      <a:pt x="87272" y="247006"/>
                      <a:pt x="84421" y="250346"/>
                      <a:pt x="77985" y="250509"/>
                    </a:cubicBezTo>
                    <a:cubicBezTo>
                      <a:pt x="65032" y="250916"/>
                      <a:pt x="51997" y="250916"/>
                      <a:pt x="39044" y="250509"/>
                    </a:cubicBezTo>
                    <a:cubicBezTo>
                      <a:pt x="33422" y="250346"/>
                      <a:pt x="30734" y="247332"/>
                      <a:pt x="30001" y="241794"/>
                    </a:cubicBezTo>
                    <a:cubicBezTo>
                      <a:pt x="29593" y="238780"/>
                      <a:pt x="29675" y="235604"/>
                      <a:pt x="29675" y="232508"/>
                    </a:cubicBezTo>
                    <a:cubicBezTo>
                      <a:pt x="29675" y="198463"/>
                      <a:pt x="29675" y="164499"/>
                      <a:pt x="29675" y="130453"/>
                    </a:cubicBezTo>
                    <a:cubicBezTo>
                      <a:pt x="29675" y="128009"/>
                      <a:pt x="29593" y="125484"/>
                      <a:pt x="29593" y="123041"/>
                    </a:cubicBezTo>
                    <a:cubicBezTo>
                      <a:pt x="29512" y="119294"/>
                      <a:pt x="27638" y="117340"/>
                      <a:pt x="23890" y="117258"/>
                    </a:cubicBezTo>
                    <a:cubicBezTo>
                      <a:pt x="19573" y="117177"/>
                      <a:pt x="15255" y="117340"/>
                      <a:pt x="10937" y="117014"/>
                    </a:cubicBezTo>
                    <a:cubicBezTo>
                      <a:pt x="3279" y="116525"/>
                      <a:pt x="346" y="113675"/>
                      <a:pt x="183" y="106018"/>
                    </a:cubicBezTo>
                    <a:cubicBezTo>
                      <a:pt x="-61" y="94615"/>
                      <a:pt x="-61" y="83131"/>
                      <a:pt x="183" y="71728"/>
                    </a:cubicBezTo>
                    <a:cubicBezTo>
                      <a:pt x="346" y="63991"/>
                      <a:pt x="3198" y="61384"/>
                      <a:pt x="11019" y="60814"/>
                    </a:cubicBezTo>
                    <a:cubicBezTo>
                      <a:pt x="14440" y="60570"/>
                      <a:pt x="17862" y="60814"/>
                      <a:pt x="21202" y="60651"/>
                    </a:cubicBezTo>
                    <a:cubicBezTo>
                      <a:pt x="28616" y="60325"/>
                      <a:pt x="29593" y="59511"/>
                      <a:pt x="29675" y="51773"/>
                    </a:cubicBezTo>
                    <a:cubicBezTo>
                      <a:pt x="29838" y="40940"/>
                      <a:pt x="29756" y="30108"/>
                      <a:pt x="29756" y="19275"/>
                    </a:cubicBezTo>
                    <a:cubicBezTo>
                      <a:pt x="29756" y="1601"/>
                      <a:pt x="31223" y="53"/>
                      <a:pt x="48575" y="53"/>
                    </a:cubicBezTo>
                    <a:cubicBezTo>
                      <a:pt x="57211" y="53"/>
                      <a:pt x="65928" y="-110"/>
                      <a:pt x="74563" y="135"/>
                    </a:cubicBezTo>
                    <a:cubicBezTo>
                      <a:pt x="84666" y="379"/>
                      <a:pt x="87924" y="3718"/>
                      <a:pt x="88250" y="13574"/>
                    </a:cubicBezTo>
                    <a:cubicBezTo>
                      <a:pt x="88413" y="20090"/>
                      <a:pt x="88250" y="26524"/>
                      <a:pt x="88250" y="33040"/>
                    </a:cubicBezTo>
                    <a:cubicBezTo>
                      <a:pt x="88250" y="32959"/>
                      <a:pt x="88250" y="32959"/>
                      <a:pt x="88332" y="32959"/>
                    </a:cubicBezTo>
                    <a:close/>
                  </a:path>
                </a:pathLst>
              </a:custGeom>
              <a:grpFill/>
              <a:ln w="8132" cap="flat">
                <a:noFill/>
                <a:prstDash val="solid"/>
                <a:miter/>
              </a:ln>
            </p:spPr>
            <p:txBody>
              <a:bodyPr rtlCol="0" anchor="ctr"/>
              <a:lstStyle/>
              <a:p>
                <a:endParaRPr lang="en-NG"/>
              </a:p>
            </p:txBody>
          </p:sp>
          <p:sp>
            <p:nvSpPr>
              <p:cNvPr id="51" name="Freeform 50">
                <a:extLst>
                  <a:ext uri="{FF2B5EF4-FFF2-40B4-BE49-F238E27FC236}">
                    <a16:creationId xmlns:a16="http://schemas.microsoft.com/office/drawing/2014/main" id="{6B4E6F89-8AA7-2D16-409E-15F438CCAF62}"/>
                  </a:ext>
                </a:extLst>
              </p:cNvPr>
              <p:cNvSpPr/>
              <p:nvPr/>
            </p:nvSpPr>
            <p:spPr>
              <a:xfrm>
                <a:off x="6300586" y="2979076"/>
                <a:ext cx="88453" cy="271172"/>
              </a:xfrm>
              <a:custGeom>
                <a:avLst/>
                <a:gdLst>
                  <a:gd name="connsiteX0" fmla="*/ 88454 w 88453"/>
                  <a:gd name="connsiteY0" fmla="*/ 109549 h 271172"/>
                  <a:gd name="connsiteX1" fmla="*/ 88454 w 88453"/>
                  <a:gd name="connsiteY1" fmla="*/ 197677 h 271172"/>
                  <a:gd name="connsiteX2" fmla="*/ 77048 w 88453"/>
                  <a:gd name="connsiteY2" fmla="*/ 241985 h 271172"/>
                  <a:gd name="connsiteX3" fmla="*/ 29145 w 88453"/>
                  <a:gd name="connsiteY3" fmla="*/ 270003 h 271172"/>
                  <a:gd name="connsiteX4" fmla="*/ 13422 w 88453"/>
                  <a:gd name="connsiteY4" fmla="*/ 271143 h 271172"/>
                  <a:gd name="connsiteX5" fmla="*/ 224 w 88453"/>
                  <a:gd name="connsiteY5" fmla="*/ 259252 h 271172"/>
                  <a:gd name="connsiteX6" fmla="*/ 143 w 88453"/>
                  <a:gd name="connsiteY6" fmla="*/ 226835 h 271172"/>
                  <a:gd name="connsiteX7" fmla="*/ 10652 w 88453"/>
                  <a:gd name="connsiteY7" fmla="*/ 213885 h 271172"/>
                  <a:gd name="connsiteX8" fmla="*/ 29878 w 88453"/>
                  <a:gd name="connsiteY8" fmla="*/ 189124 h 271172"/>
                  <a:gd name="connsiteX9" fmla="*/ 29960 w 88453"/>
                  <a:gd name="connsiteY9" fmla="*/ 21258 h 271172"/>
                  <a:gd name="connsiteX10" fmla="*/ 30123 w 88453"/>
                  <a:gd name="connsiteY10" fmla="*/ 11077 h 271172"/>
                  <a:gd name="connsiteX11" fmla="*/ 41284 w 88453"/>
                  <a:gd name="connsiteY11" fmla="*/ 244 h 271172"/>
                  <a:gd name="connsiteX12" fmla="*/ 77455 w 88453"/>
                  <a:gd name="connsiteY12" fmla="*/ 244 h 271172"/>
                  <a:gd name="connsiteX13" fmla="*/ 88209 w 88453"/>
                  <a:gd name="connsiteY13" fmla="*/ 11159 h 271172"/>
                  <a:gd name="connsiteX14" fmla="*/ 88291 w 88453"/>
                  <a:gd name="connsiteY14" fmla="*/ 31521 h 271172"/>
                  <a:gd name="connsiteX15" fmla="*/ 88454 w 88453"/>
                  <a:gd name="connsiteY15" fmla="*/ 109549 h 27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453" h="271172">
                    <a:moveTo>
                      <a:pt x="88454" y="109549"/>
                    </a:moveTo>
                    <a:cubicBezTo>
                      <a:pt x="88454" y="138952"/>
                      <a:pt x="88454" y="168274"/>
                      <a:pt x="88454" y="197677"/>
                    </a:cubicBezTo>
                    <a:cubicBezTo>
                      <a:pt x="88454" y="213396"/>
                      <a:pt x="85358" y="228383"/>
                      <a:pt x="77048" y="241985"/>
                    </a:cubicBezTo>
                    <a:cubicBezTo>
                      <a:pt x="66132" y="259904"/>
                      <a:pt x="48942" y="267234"/>
                      <a:pt x="29145" y="270003"/>
                    </a:cubicBezTo>
                    <a:cubicBezTo>
                      <a:pt x="23931" y="270736"/>
                      <a:pt x="18636" y="270981"/>
                      <a:pt x="13422" y="271143"/>
                    </a:cubicBezTo>
                    <a:cubicBezTo>
                      <a:pt x="5031" y="271551"/>
                      <a:pt x="550" y="267723"/>
                      <a:pt x="224" y="259252"/>
                    </a:cubicBezTo>
                    <a:cubicBezTo>
                      <a:pt x="-102" y="248419"/>
                      <a:pt x="-20" y="237586"/>
                      <a:pt x="143" y="226835"/>
                    </a:cubicBezTo>
                    <a:cubicBezTo>
                      <a:pt x="305" y="218772"/>
                      <a:pt x="2994" y="215840"/>
                      <a:pt x="10652" y="213885"/>
                    </a:cubicBezTo>
                    <a:cubicBezTo>
                      <a:pt x="25723" y="210057"/>
                      <a:pt x="29797" y="205007"/>
                      <a:pt x="29878" y="189124"/>
                    </a:cubicBezTo>
                    <a:cubicBezTo>
                      <a:pt x="29960" y="133169"/>
                      <a:pt x="29960" y="77213"/>
                      <a:pt x="29960" y="21258"/>
                    </a:cubicBezTo>
                    <a:cubicBezTo>
                      <a:pt x="29960" y="17837"/>
                      <a:pt x="29797" y="14416"/>
                      <a:pt x="30123" y="11077"/>
                    </a:cubicBezTo>
                    <a:cubicBezTo>
                      <a:pt x="30856" y="3502"/>
                      <a:pt x="33707" y="489"/>
                      <a:pt x="41284" y="244"/>
                    </a:cubicBezTo>
                    <a:cubicBezTo>
                      <a:pt x="53341" y="-81"/>
                      <a:pt x="65398" y="-81"/>
                      <a:pt x="77455" y="244"/>
                    </a:cubicBezTo>
                    <a:cubicBezTo>
                      <a:pt x="85195" y="489"/>
                      <a:pt x="87883" y="3421"/>
                      <a:pt x="88209" y="11159"/>
                    </a:cubicBezTo>
                    <a:cubicBezTo>
                      <a:pt x="88454" y="17919"/>
                      <a:pt x="88291" y="24760"/>
                      <a:pt x="88291" y="31521"/>
                    </a:cubicBezTo>
                    <a:cubicBezTo>
                      <a:pt x="88454" y="57584"/>
                      <a:pt x="88454" y="83567"/>
                      <a:pt x="88454" y="109549"/>
                    </a:cubicBezTo>
                    <a:close/>
                  </a:path>
                </a:pathLst>
              </a:custGeom>
              <a:grpFill/>
              <a:ln w="8132" cap="flat">
                <a:noFill/>
                <a:prstDash val="solid"/>
                <a:miter/>
              </a:ln>
            </p:spPr>
            <p:txBody>
              <a:bodyPr rtlCol="0" anchor="ctr"/>
              <a:lstStyle/>
              <a:p>
                <a:endParaRPr lang="en-NG"/>
              </a:p>
            </p:txBody>
          </p:sp>
          <p:sp>
            <p:nvSpPr>
              <p:cNvPr id="52" name="Freeform 51">
                <a:extLst>
                  <a:ext uri="{FF2B5EF4-FFF2-40B4-BE49-F238E27FC236}">
                    <a16:creationId xmlns:a16="http://schemas.microsoft.com/office/drawing/2014/main" id="{0BFE65A5-D281-AEB3-85FC-3DDDE46E990A}"/>
                  </a:ext>
                </a:extLst>
              </p:cNvPr>
              <p:cNvSpPr/>
              <p:nvPr/>
            </p:nvSpPr>
            <p:spPr>
              <a:xfrm>
                <a:off x="6005457" y="2976103"/>
                <a:ext cx="108232" cy="193024"/>
              </a:xfrm>
              <a:custGeom>
                <a:avLst/>
                <a:gdLst>
                  <a:gd name="connsiteX0" fmla="*/ 59911 w 108232"/>
                  <a:gd name="connsiteY0" fmla="*/ 24313 h 193024"/>
                  <a:gd name="connsiteX1" fmla="*/ 85003 w 108232"/>
                  <a:gd name="connsiteY1" fmla="*/ 3054 h 193024"/>
                  <a:gd name="connsiteX2" fmla="*/ 93883 w 108232"/>
                  <a:gd name="connsiteY2" fmla="*/ 367 h 193024"/>
                  <a:gd name="connsiteX3" fmla="*/ 107896 w 108232"/>
                  <a:gd name="connsiteY3" fmla="*/ 10629 h 193024"/>
                  <a:gd name="connsiteX4" fmla="*/ 107896 w 108232"/>
                  <a:gd name="connsiteY4" fmla="*/ 54204 h 193024"/>
                  <a:gd name="connsiteX5" fmla="*/ 97386 w 108232"/>
                  <a:gd name="connsiteY5" fmla="*/ 64711 h 193024"/>
                  <a:gd name="connsiteX6" fmla="*/ 82722 w 108232"/>
                  <a:gd name="connsiteY6" fmla="*/ 66910 h 193024"/>
                  <a:gd name="connsiteX7" fmla="*/ 60318 w 108232"/>
                  <a:gd name="connsiteY7" fmla="*/ 91834 h 193024"/>
                  <a:gd name="connsiteX8" fmla="*/ 58607 w 108232"/>
                  <a:gd name="connsiteY8" fmla="*/ 108368 h 193024"/>
                  <a:gd name="connsiteX9" fmla="*/ 58607 w 108232"/>
                  <a:gd name="connsiteY9" fmla="*/ 176133 h 193024"/>
                  <a:gd name="connsiteX10" fmla="*/ 58282 w 108232"/>
                  <a:gd name="connsiteY10" fmla="*/ 184441 h 193024"/>
                  <a:gd name="connsiteX11" fmla="*/ 49809 w 108232"/>
                  <a:gd name="connsiteY11" fmla="*/ 192749 h 193024"/>
                  <a:gd name="connsiteX12" fmla="*/ 9890 w 108232"/>
                  <a:gd name="connsiteY12" fmla="*/ 192749 h 193024"/>
                  <a:gd name="connsiteX13" fmla="*/ 277 w 108232"/>
                  <a:gd name="connsiteY13" fmla="*/ 183301 h 193024"/>
                  <a:gd name="connsiteX14" fmla="*/ 32 w 108232"/>
                  <a:gd name="connsiteY14" fmla="*/ 174993 h 193024"/>
                  <a:gd name="connsiteX15" fmla="*/ 32 w 108232"/>
                  <a:gd name="connsiteY15" fmla="*/ 20077 h 193024"/>
                  <a:gd name="connsiteX16" fmla="*/ 195 w 108232"/>
                  <a:gd name="connsiteY16" fmla="*/ 13561 h 193024"/>
                  <a:gd name="connsiteX17" fmla="*/ 10705 w 108232"/>
                  <a:gd name="connsiteY17" fmla="*/ 3136 h 193024"/>
                  <a:gd name="connsiteX18" fmla="*/ 47854 w 108232"/>
                  <a:gd name="connsiteY18" fmla="*/ 3136 h 193024"/>
                  <a:gd name="connsiteX19" fmla="*/ 58607 w 108232"/>
                  <a:gd name="connsiteY19" fmla="*/ 14294 h 193024"/>
                  <a:gd name="connsiteX20" fmla="*/ 59911 w 108232"/>
                  <a:gd name="connsiteY20" fmla="*/ 24313 h 19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232" h="193024">
                    <a:moveTo>
                      <a:pt x="59911" y="24313"/>
                    </a:moveTo>
                    <a:cubicBezTo>
                      <a:pt x="66184" y="13480"/>
                      <a:pt x="74575" y="7045"/>
                      <a:pt x="85003" y="3054"/>
                    </a:cubicBezTo>
                    <a:cubicBezTo>
                      <a:pt x="87855" y="1914"/>
                      <a:pt x="90869" y="937"/>
                      <a:pt x="93883" y="367"/>
                    </a:cubicBezTo>
                    <a:cubicBezTo>
                      <a:pt x="102437" y="-1181"/>
                      <a:pt x="107570" y="2158"/>
                      <a:pt x="107896" y="10629"/>
                    </a:cubicBezTo>
                    <a:cubicBezTo>
                      <a:pt x="108384" y="25127"/>
                      <a:pt x="108303" y="39706"/>
                      <a:pt x="107896" y="54204"/>
                    </a:cubicBezTo>
                    <a:cubicBezTo>
                      <a:pt x="107732" y="61290"/>
                      <a:pt x="104555" y="63897"/>
                      <a:pt x="97386" y="64711"/>
                    </a:cubicBezTo>
                    <a:cubicBezTo>
                      <a:pt x="92498" y="65281"/>
                      <a:pt x="87529" y="65200"/>
                      <a:pt x="82722" y="66910"/>
                    </a:cubicBezTo>
                    <a:cubicBezTo>
                      <a:pt x="70665" y="71146"/>
                      <a:pt x="62925" y="79209"/>
                      <a:pt x="60318" y="91834"/>
                    </a:cubicBezTo>
                    <a:cubicBezTo>
                      <a:pt x="59178" y="97291"/>
                      <a:pt x="58607" y="102829"/>
                      <a:pt x="58607" y="108368"/>
                    </a:cubicBezTo>
                    <a:cubicBezTo>
                      <a:pt x="58689" y="130929"/>
                      <a:pt x="58607" y="153490"/>
                      <a:pt x="58607" y="176133"/>
                    </a:cubicBezTo>
                    <a:cubicBezTo>
                      <a:pt x="58607" y="178903"/>
                      <a:pt x="58607" y="181753"/>
                      <a:pt x="58282" y="184441"/>
                    </a:cubicBezTo>
                    <a:cubicBezTo>
                      <a:pt x="57711" y="189328"/>
                      <a:pt x="54778" y="192667"/>
                      <a:pt x="49809" y="192749"/>
                    </a:cubicBezTo>
                    <a:cubicBezTo>
                      <a:pt x="36530" y="193075"/>
                      <a:pt x="23169" y="193156"/>
                      <a:pt x="9890" y="192749"/>
                    </a:cubicBezTo>
                    <a:cubicBezTo>
                      <a:pt x="3943" y="192586"/>
                      <a:pt x="1091" y="189328"/>
                      <a:pt x="277" y="183301"/>
                    </a:cubicBezTo>
                    <a:cubicBezTo>
                      <a:pt x="-131" y="180532"/>
                      <a:pt x="32" y="177762"/>
                      <a:pt x="32" y="174993"/>
                    </a:cubicBezTo>
                    <a:cubicBezTo>
                      <a:pt x="32" y="123355"/>
                      <a:pt x="32" y="71716"/>
                      <a:pt x="32" y="20077"/>
                    </a:cubicBezTo>
                    <a:cubicBezTo>
                      <a:pt x="32" y="17878"/>
                      <a:pt x="-49" y="15760"/>
                      <a:pt x="195" y="13561"/>
                    </a:cubicBezTo>
                    <a:cubicBezTo>
                      <a:pt x="847" y="6475"/>
                      <a:pt x="3617" y="3380"/>
                      <a:pt x="10705" y="3136"/>
                    </a:cubicBezTo>
                    <a:cubicBezTo>
                      <a:pt x="23088" y="2810"/>
                      <a:pt x="35471" y="2729"/>
                      <a:pt x="47854" y="3136"/>
                    </a:cubicBezTo>
                    <a:cubicBezTo>
                      <a:pt x="55349" y="3380"/>
                      <a:pt x="57956" y="6557"/>
                      <a:pt x="58607" y="14294"/>
                    </a:cubicBezTo>
                    <a:cubicBezTo>
                      <a:pt x="58770" y="17145"/>
                      <a:pt x="58037" y="19996"/>
                      <a:pt x="59911" y="24313"/>
                    </a:cubicBezTo>
                    <a:close/>
                  </a:path>
                </a:pathLst>
              </a:custGeom>
              <a:grpFill/>
              <a:ln w="8132" cap="flat">
                <a:noFill/>
                <a:prstDash val="solid"/>
                <a:miter/>
              </a:ln>
            </p:spPr>
            <p:txBody>
              <a:bodyPr rtlCol="0" anchor="ctr"/>
              <a:lstStyle/>
              <a:p>
                <a:endParaRPr lang="en-NG"/>
              </a:p>
            </p:txBody>
          </p:sp>
          <p:sp>
            <p:nvSpPr>
              <p:cNvPr id="53" name="Freeform 52">
                <a:extLst>
                  <a:ext uri="{FF2B5EF4-FFF2-40B4-BE49-F238E27FC236}">
                    <a16:creationId xmlns:a16="http://schemas.microsoft.com/office/drawing/2014/main" id="{3211B58C-97AB-41CB-9C77-49165F8EB833}"/>
                  </a:ext>
                </a:extLst>
              </p:cNvPr>
              <p:cNvSpPr/>
              <p:nvPr/>
            </p:nvSpPr>
            <p:spPr>
              <a:xfrm>
                <a:off x="6330545" y="2903267"/>
                <a:ext cx="58547" cy="56271"/>
              </a:xfrm>
              <a:custGeom>
                <a:avLst/>
                <a:gdLst>
                  <a:gd name="connsiteX0" fmla="*/ 58494 w 58547"/>
                  <a:gd name="connsiteY0" fmla="*/ 27998 h 56271"/>
                  <a:gd name="connsiteX1" fmla="*/ 58412 w 58547"/>
                  <a:gd name="connsiteY1" fmla="*/ 44614 h 56271"/>
                  <a:gd name="connsiteX2" fmla="*/ 48636 w 58547"/>
                  <a:gd name="connsiteY2" fmla="*/ 55609 h 56271"/>
                  <a:gd name="connsiteX3" fmla="*/ 10754 w 58547"/>
                  <a:gd name="connsiteY3" fmla="*/ 55528 h 56271"/>
                  <a:gd name="connsiteX4" fmla="*/ 244 w 58547"/>
                  <a:gd name="connsiteY4" fmla="*/ 43881 h 56271"/>
                  <a:gd name="connsiteX5" fmla="*/ 244 w 58547"/>
                  <a:gd name="connsiteY5" fmla="*/ 12441 h 56271"/>
                  <a:gd name="connsiteX6" fmla="*/ 12302 w 58547"/>
                  <a:gd name="connsiteY6" fmla="*/ 305 h 56271"/>
                  <a:gd name="connsiteX7" fmla="*/ 46518 w 58547"/>
                  <a:gd name="connsiteY7" fmla="*/ 305 h 56271"/>
                  <a:gd name="connsiteX8" fmla="*/ 58494 w 58547"/>
                  <a:gd name="connsiteY8" fmla="*/ 13093 h 56271"/>
                  <a:gd name="connsiteX9" fmla="*/ 58494 w 58547"/>
                  <a:gd name="connsiteY9" fmla="*/ 27998 h 56271"/>
                  <a:gd name="connsiteX10" fmla="*/ 58494 w 58547"/>
                  <a:gd name="connsiteY10" fmla="*/ 27998 h 5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47" h="56271">
                    <a:moveTo>
                      <a:pt x="58494" y="27998"/>
                    </a:moveTo>
                    <a:cubicBezTo>
                      <a:pt x="58494" y="33537"/>
                      <a:pt x="58657" y="39075"/>
                      <a:pt x="58412" y="44614"/>
                    </a:cubicBezTo>
                    <a:cubicBezTo>
                      <a:pt x="58087" y="51863"/>
                      <a:pt x="55642" y="55202"/>
                      <a:pt x="48636" y="55609"/>
                    </a:cubicBezTo>
                    <a:cubicBezTo>
                      <a:pt x="36009" y="56424"/>
                      <a:pt x="23381" y="56587"/>
                      <a:pt x="10754" y="55528"/>
                    </a:cubicBezTo>
                    <a:cubicBezTo>
                      <a:pt x="3503" y="54958"/>
                      <a:pt x="407" y="51374"/>
                      <a:pt x="244" y="43881"/>
                    </a:cubicBezTo>
                    <a:cubicBezTo>
                      <a:pt x="-81" y="33374"/>
                      <a:pt x="-81" y="22948"/>
                      <a:pt x="244" y="12441"/>
                    </a:cubicBezTo>
                    <a:cubicBezTo>
                      <a:pt x="489" y="4215"/>
                      <a:pt x="4073" y="550"/>
                      <a:pt x="12302" y="305"/>
                    </a:cubicBezTo>
                    <a:cubicBezTo>
                      <a:pt x="23707" y="-102"/>
                      <a:pt x="35113" y="-102"/>
                      <a:pt x="46518" y="305"/>
                    </a:cubicBezTo>
                    <a:cubicBezTo>
                      <a:pt x="55561" y="631"/>
                      <a:pt x="58249" y="3808"/>
                      <a:pt x="58494" y="13093"/>
                    </a:cubicBezTo>
                    <a:cubicBezTo>
                      <a:pt x="58575" y="18143"/>
                      <a:pt x="58494" y="23030"/>
                      <a:pt x="58494" y="27998"/>
                    </a:cubicBezTo>
                    <a:cubicBezTo>
                      <a:pt x="58494" y="27998"/>
                      <a:pt x="58494" y="27998"/>
                      <a:pt x="58494" y="27998"/>
                    </a:cubicBezTo>
                    <a:close/>
                  </a:path>
                </a:pathLst>
              </a:custGeom>
              <a:grpFill/>
              <a:ln w="8132" cap="flat">
                <a:noFill/>
                <a:prstDash val="solid"/>
                <a:miter/>
              </a:ln>
            </p:spPr>
            <p:txBody>
              <a:bodyPr rtlCol="0" anchor="ctr"/>
              <a:lstStyle/>
              <a:p>
                <a:endParaRPr lang="en-NG"/>
              </a:p>
            </p:txBody>
          </p:sp>
          <p:sp>
            <p:nvSpPr>
              <p:cNvPr id="54" name="Freeform 53">
                <a:extLst>
                  <a:ext uri="{FF2B5EF4-FFF2-40B4-BE49-F238E27FC236}">
                    <a16:creationId xmlns:a16="http://schemas.microsoft.com/office/drawing/2014/main" id="{FFB28A9A-F35C-ACDC-AD89-4DC0B3424F89}"/>
                  </a:ext>
                </a:extLst>
              </p:cNvPr>
              <p:cNvSpPr/>
              <p:nvPr/>
            </p:nvSpPr>
            <p:spPr>
              <a:xfrm>
                <a:off x="7945054" y="3286002"/>
                <a:ext cx="33058" cy="37691"/>
              </a:xfrm>
              <a:custGeom>
                <a:avLst/>
                <a:gdLst>
                  <a:gd name="connsiteX0" fmla="*/ 16721 w 33058"/>
                  <a:gd name="connsiteY0" fmla="*/ 31168 h 37691"/>
                  <a:gd name="connsiteX1" fmla="*/ 8249 w 33058"/>
                  <a:gd name="connsiteY1" fmla="*/ 37684 h 37691"/>
                  <a:gd name="connsiteX2" fmla="*/ 265 w 33058"/>
                  <a:gd name="connsiteY2" fmla="*/ 30924 h 37691"/>
                  <a:gd name="connsiteX3" fmla="*/ 102 w 33058"/>
                  <a:gd name="connsiteY3" fmla="*/ 6896 h 37691"/>
                  <a:gd name="connsiteX4" fmla="*/ 6293 w 33058"/>
                  <a:gd name="connsiteY4" fmla="*/ 299 h 37691"/>
                  <a:gd name="connsiteX5" fmla="*/ 21935 w 33058"/>
                  <a:gd name="connsiteY5" fmla="*/ 869 h 37691"/>
                  <a:gd name="connsiteX6" fmla="*/ 32363 w 33058"/>
                  <a:gd name="connsiteY6" fmla="*/ 17485 h 37691"/>
                  <a:gd name="connsiteX7" fmla="*/ 32526 w 33058"/>
                  <a:gd name="connsiteY7" fmla="*/ 32471 h 37691"/>
                  <a:gd name="connsiteX8" fmla="*/ 29104 w 33058"/>
                  <a:gd name="connsiteY8" fmla="*/ 37440 h 37691"/>
                  <a:gd name="connsiteX9" fmla="*/ 16721 w 33058"/>
                  <a:gd name="connsiteY9" fmla="*/ 31168 h 3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58" h="37691">
                    <a:moveTo>
                      <a:pt x="16721" y="31168"/>
                    </a:moveTo>
                    <a:cubicBezTo>
                      <a:pt x="14114" y="35159"/>
                      <a:pt x="12403" y="37847"/>
                      <a:pt x="8249" y="37684"/>
                    </a:cubicBezTo>
                    <a:cubicBezTo>
                      <a:pt x="2953" y="37440"/>
                      <a:pt x="591" y="36218"/>
                      <a:pt x="265" y="30924"/>
                    </a:cubicBezTo>
                    <a:cubicBezTo>
                      <a:pt x="-142" y="22942"/>
                      <a:pt x="20" y="14878"/>
                      <a:pt x="102" y="6896"/>
                    </a:cubicBezTo>
                    <a:cubicBezTo>
                      <a:pt x="183" y="2987"/>
                      <a:pt x="2220" y="543"/>
                      <a:pt x="6293" y="299"/>
                    </a:cubicBezTo>
                    <a:cubicBezTo>
                      <a:pt x="11507" y="-27"/>
                      <a:pt x="16803" y="-353"/>
                      <a:pt x="21935" y="869"/>
                    </a:cubicBezTo>
                    <a:cubicBezTo>
                      <a:pt x="30245" y="2905"/>
                      <a:pt x="34644" y="9503"/>
                      <a:pt x="32363" y="17485"/>
                    </a:cubicBezTo>
                    <a:cubicBezTo>
                      <a:pt x="30815" y="22698"/>
                      <a:pt x="29675" y="27340"/>
                      <a:pt x="32526" y="32471"/>
                    </a:cubicBezTo>
                    <a:cubicBezTo>
                      <a:pt x="34074" y="35322"/>
                      <a:pt x="32037" y="37032"/>
                      <a:pt x="29104" y="37440"/>
                    </a:cubicBezTo>
                    <a:cubicBezTo>
                      <a:pt x="24135" y="38254"/>
                      <a:pt x="19898" y="36951"/>
                      <a:pt x="16721" y="31168"/>
                    </a:cubicBezTo>
                    <a:close/>
                  </a:path>
                </a:pathLst>
              </a:custGeom>
              <a:grpFill/>
              <a:ln w="8132" cap="flat">
                <a:noFill/>
                <a:prstDash val="solid"/>
                <a:miter/>
              </a:ln>
            </p:spPr>
            <p:txBody>
              <a:bodyPr rtlCol="0" anchor="ctr"/>
              <a:lstStyle/>
              <a:p>
                <a:endParaRPr lang="en-NG"/>
              </a:p>
            </p:txBody>
          </p:sp>
        </p:grpSp>
      </p:grpSp>
      <p:sp>
        <p:nvSpPr>
          <p:cNvPr id="56" name="TextBox 55">
            <a:extLst>
              <a:ext uri="{FF2B5EF4-FFF2-40B4-BE49-F238E27FC236}">
                <a16:creationId xmlns:a16="http://schemas.microsoft.com/office/drawing/2014/main" id="{8DA96115-2ABD-BDEC-B937-F7B48C15B2E2}"/>
              </a:ext>
            </a:extLst>
          </p:cNvPr>
          <p:cNvSpPr txBox="1"/>
          <p:nvPr/>
        </p:nvSpPr>
        <p:spPr>
          <a:xfrm>
            <a:off x="1893024" y="1011193"/>
            <a:ext cx="7442950" cy="923330"/>
          </a:xfrm>
          <a:prstGeom prst="rect">
            <a:avLst/>
          </a:prstGeom>
          <a:noFill/>
        </p:spPr>
        <p:txBody>
          <a:bodyPr wrap="square">
            <a:spAutoFit/>
          </a:bodyPr>
          <a:lstStyle/>
          <a:p>
            <a:r>
              <a:rPr lang="en-US" sz="5400" b="1" dirty="0">
                <a:solidFill>
                  <a:srgbClr val="00265C"/>
                </a:solidFill>
              </a:rPr>
              <a:t>NHS 2025 CONFERENCE</a:t>
            </a:r>
            <a:endParaRPr lang="en-NG" sz="5400" dirty="0">
              <a:solidFill>
                <a:srgbClr val="00265C"/>
              </a:solidFill>
            </a:endParaRPr>
          </a:p>
        </p:txBody>
      </p:sp>
      <p:sp>
        <p:nvSpPr>
          <p:cNvPr id="57" name="TextBox 56">
            <a:extLst>
              <a:ext uri="{FF2B5EF4-FFF2-40B4-BE49-F238E27FC236}">
                <a16:creationId xmlns:a16="http://schemas.microsoft.com/office/drawing/2014/main" id="{255CADBB-9BE4-E4C4-56FE-979766F52F72}"/>
              </a:ext>
            </a:extLst>
          </p:cNvPr>
          <p:cNvSpPr txBox="1"/>
          <p:nvPr/>
        </p:nvSpPr>
        <p:spPr>
          <a:xfrm>
            <a:off x="1724424" y="2663358"/>
            <a:ext cx="7369942" cy="2324354"/>
          </a:xfrm>
          <a:prstGeom prst="rect">
            <a:avLst/>
          </a:prstGeom>
          <a:noFill/>
        </p:spPr>
        <p:txBody>
          <a:bodyPr wrap="square">
            <a:spAutoFit/>
          </a:bodyPr>
          <a:lstStyle/>
          <a:p>
            <a:pPr marL="0" marR="0">
              <a:lnSpc>
                <a:spcPct val="115000"/>
              </a:lnSpc>
              <a:spcAft>
                <a:spcPts val="1000"/>
              </a:spcAft>
            </a:pPr>
            <a:r>
              <a:rPr lang="en-US" sz="3200" b="1" dirty="0">
                <a:solidFill>
                  <a:schemeClr val="bg1"/>
                </a:solidFill>
                <a:effectLst/>
                <a:latin typeface="+mj-lt"/>
                <a:ea typeface="Times New Roman" panose="02020603050405020304" pitchFamily="18" charset="0"/>
                <a:cs typeface="Times New Roman" panose="02020603050405020304" pitchFamily="18" charset="0"/>
              </a:rPr>
              <a:t>Scaling Impact: Primary Health Care-Based Hypertension Control in NHCI States (Kano and Ogun), Nigeria – A Model for National Scale </a:t>
            </a:r>
            <a:r>
              <a:rPr lang="en-US" sz="3200" b="1" dirty="0" err="1">
                <a:solidFill>
                  <a:schemeClr val="bg1"/>
                </a:solidFill>
                <a:effectLst/>
                <a:latin typeface="+mj-lt"/>
                <a:ea typeface="Times New Roman" panose="02020603050405020304" pitchFamily="18" charset="0"/>
                <a:cs typeface="Times New Roman" panose="02020603050405020304" pitchFamily="18" charset="0"/>
              </a:rPr>
              <a:t>Up</a:t>
            </a:r>
            <a:r>
              <a:rPr lang="en-US" sz="3200" b="1" dirty="0" err="1">
                <a:effectLst/>
                <a:latin typeface="+mj-lt"/>
                <a:ea typeface="Times New Roman" panose="02020603050405020304" pitchFamily="18" charset="0"/>
                <a:cs typeface="Times New Roman" panose="02020603050405020304" pitchFamily="18" charset="0"/>
              </a:rPr>
              <a:t>p</a:t>
            </a:r>
            <a:endParaRPr lang="en-US" sz="3200" dirty="0">
              <a:effectLst/>
              <a:latin typeface="+mj-lt"/>
              <a:ea typeface="Times New Roman" panose="02020603050405020304" pitchFamily="18" charset="0"/>
              <a:cs typeface="Times New Roman" panose="02020603050405020304" pitchFamily="18" charset="0"/>
            </a:endParaRPr>
          </a:p>
        </p:txBody>
      </p:sp>
      <p:sp>
        <p:nvSpPr>
          <p:cNvPr id="59" name="TextBox 58">
            <a:extLst>
              <a:ext uri="{FF2B5EF4-FFF2-40B4-BE49-F238E27FC236}">
                <a16:creationId xmlns:a16="http://schemas.microsoft.com/office/drawing/2014/main" id="{27C9D20D-07DE-C98F-3131-7B7FE4D51830}"/>
              </a:ext>
            </a:extLst>
          </p:cNvPr>
          <p:cNvSpPr txBox="1"/>
          <p:nvPr/>
        </p:nvSpPr>
        <p:spPr>
          <a:xfrm>
            <a:off x="8632114" y="4821177"/>
            <a:ext cx="2385213" cy="523220"/>
          </a:xfrm>
          <a:prstGeom prst="rect">
            <a:avLst/>
          </a:prstGeom>
          <a:noFill/>
        </p:spPr>
        <p:txBody>
          <a:bodyPr wrap="square" lIns="91440" tIns="45720" rIns="91440" bIns="45720" anchor="t">
            <a:spAutoFit/>
          </a:bodyPr>
          <a:lstStyle/>
          <a:p>
            <a:pPr algn="r"/>
            <a:r>
              <a:rPr lang="en-US" sz="2800" b="1" dirty="0">
                <a:cs typeface="Segoe UI Light"/>
              </a:rPr>
              <a:t>June 24, 2025 </a:t>
            </a:r>
          </a:p>
        </p:txBody>
      </p:sp>
    </p:spTree>
    <p:extLst>
      <p:ext uri="{BB962C8B-B14F-4D97-AF65-F5344CB8AC3E}">
        <p14:creationId xmlns:p14="http://schemas.microsoft.com/office/powerpoint/2010/main" val="336524437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B5ABB9-0A99-C2F1-5F45-5E750405D45F}"/>
            </a:ext>
          </a:extLst>
        </p:cNvPr>
        <p:cNvGrpSpPr/>
        <p:nvPr/>
      </p:nvGrpSpPr>
      <p:grpSpPr>
        <a:xfrm>
          <a:off x="0" y="0"/>
          <a:ext cx="0" cy="0"/>
          <a:chOff x="0" y="0"/>
          <a:chExt cx="0" cy="0"/>
        </a:xfrm>
      </p:grpSpPr>
      <p:sp>
        <p:nvSpPr>
          <p:cNvPr id="7" name="Rectangle 6">
            <a:extLst>
              <a:ext uri="{FF2B5EF4-FFF2-40B4-BE49-F238E27FC236}">
                <a16:creationId xmlns:a16="http://schemas.microsoft.com/office/drawing/2014/main" id="{64BD772F-FCE8-8780-CEF2-28DFE2D84CC1}"/>
              </a:ext>
            </a:extLst>
          </p:cNvPr>
          <p:cNvSpPr/>
          <p:nvPr/>
        </p:nvSpPr>
        <p:spPr>
          <a:xfrm>
            <a:off x="0" y="0"/>
            <a:ext cx="12192000" cy="16002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048659" name="Text Placeholder 1">
            <a:extLst>
              <a:ext uri="{FF2B5EF4-FFF2-40B4-BE49-F238E27FC236}">
                <a16:creationId xmlns:a16="http://schemas.microsoft.com/office/drawing/2014/main" id="{B0F69F0A-DB83-A077-6303-907EA0DC842D}"/>
              </a:ext>
            </a:extLst>
          </p:cNvPr>
          <p:cNvSpPr txBox="1"/>
          <p:nvPr/>
        </p:nvSpPr>
        <p:spPr>
          <a:xfrm>
            <a:off x="653144" y="713238"/>
            <a:ext cx="4032067" cy="738664"/>
          </a:xfrm>
          <a:prstGeom prst="rect">
            <a:avLst/>
          </a:prstGeom>
        </p:spPr>
        <p:txBody>
          <a:bodyPr vert="horz" wrap="square" lIns="0" tIns="0" rIns="0" bIns="0" rtlCol="0" anchor="t">
            <a:spAutoFit/>
          </a:bodyPr>
          <a:lstStyle>
            <a:lvl1pPr marL="0" indent="0" algn="ctr" defTabSz="1219170" rtl="0" eaLnBrk="1" latinLnBrk="0" hangingPunct="1">
              <a:spcBef>
                <a:spcPts val="1000"/>
              </a:spcBef>
              <a:buFontTx/>
              <a:buNone/>
              <a:defRPr lang="en-US" sz="1400" b="0" kern="1200">
                <a:solidFill>
                  <a:schemeClr val="tx1"/>
                </a:solidFill>
                <a:latin typeface="Museo Sans 500"/>
                <a:ea typeface="+mn-ea"/>
                <a:cs typeface="+mn-cs"/>
              </a:defRPr>
            </a:lvl1pPr>
            <a:lvl2pPr marL="0" indent="0" algn="l" defTabSz="1219170" rtl="0" eaLnBrk="1" latinLnBrk="0" hangingPunct="1">
              <a:spcBef>
                <a:spcPts val="1000"/>
              </a:spcBef>
              <a:buFontTx/>
              <a:buNone/>
              <a:defRPr lang="en-US" sz="1400" kern="1200" dirty="0" smtClean="0">
                <a:solidFill>
                  <a:schemeClr val="tx1"/>
                </a:solidFill>
                <a:latin typeface="Museo Sans 500"/>
                <a:ea typeface="+mn-ea"/>
                <a:cs typeface="+mn-cs"/>
              </a:defRPr>
            </a:lvl2pPr>
            <a:lvl3pPr marL="304792"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3pPr>
            <a:lvl4pPr marL="609585"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4pPr>
            <a:lvl5pPr marL="914377" indent="-304792" algn="l" defTabSz="1219170" rtl="0" eaLnBrk="1" latinLnBrk="0" hangingPunct="1">
              <a:spcBef>
                <a:spcPts val="1000"/>
              </a:spcBef>
              <a:buFont typeface="Arial" panose="020B0604020202020204" pitchFamily="34" charset="0"/>
              <a:buChar char="•"/>
              <a:defRPr lang="en-US" sz="1400" kern="1200" dirty="0">
                <a:solidFill>
                  <a:schemeClr val="tx1"/>
                </a:solidFill>
                <a:latin typeface="Museo Sans 50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gn="l"/>
            <a:r>
              <a:rPr lang="en-US" sz="4800" b="1" dirty="0">
                <a:solidFill>
                  <a:schemeClr val="bg1"/>
                </a:solidFill>
                <a:latin typeface="+mj-lt"/>
                <a:ea typeface="Calibri" panose="020F0502020204030204" pitchFamily="34" charset="0"/>
                <a:cs typeface="Calibri" panose="020F0502020204030204" pitchFamily="34" charset="0"/>
              </a:rPr>
              <a:t>Partners</a:t>
            </a:r>
          </a:p>
        </p:txBody>
      </p:sp>
      <p:sp>
        <p:nvSpPr>
          <p:cNvPr id="34" name="Rectangle 33">
            <a:extLst>
              <a:ext uri="{FF2B5EF4-FFF2-40B4-BE49-F238E27FC236}">
                <a16:creationId xmlns:a16="http://schemas.microsoft.com/office/drawing/2014/main" id="{CDBA879D-BFA8-2484-F679-6A41E78D057C}"/>
              </a:ext>
            </a:extLst>
          </p:cNvPr>
          <p:cNvSpPr/>
          <p:nvPr/>
        </p:nvSpPr>
        <p:spPr>
          <a:xfrm>
            <a:off x="3368121" y="6010275"/>
            <a:ext cx="5975904" cy="8477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pic>
        <p:nvPicPr>
          <p:cNvPr id="35" name="Picture 34">
            <a:extLst>
              <a:ext uri="{FF2B5EF4-FFF2-40B4-BE49-F238E27FC236}">
                <a16:creationId xmlns:a16="http://schemas.microsoft.com/office/drawing/2014/main" id="{61C9893B-5B36-FB4A-9049-EE92EDAFD509}"/>
              </a:ext>
            </a:extLst>
          </p:cNvPr>
          <p:cNvPicPr>
            <a:picLocks noChangeAspect="1"/>
          </p:cNvPicPr>
          <p:nvPr/>
        </p:nvPicPr>
        <p:blipFill>
          <a:blip r:embed="rId3"/>
          <a:stretch>
            <a:fillRect/>
          </a:stretch>
        </p:blipFill>
        <p:spPr>
          <a:xfrm>
            <a:off x="2345355" y="2303986"/>
            <a:ext cx="683089" cy="696482"/>
          </a:xfrm>
          <a:prstGeom prst="rect">
            <a:avLst/>
          </a:prstGeom>
        </p:spPr>
      </p:pic>
      <p:pic>
        <p:nvPicPr>
          <p:cNvPr id="36" name="Graphic 35">
            <a:extLst>
              <a:ext uri="{FF2B5EF4-FFF2-40B4-BE49-F238E27FC236}">
                <a16:creationId xmlns:a16="http://schemas.microsoft.com/office/drawing/2014/main" id="{18A05F50-DCF6-4EC2-0E7A-5699056DE124}"/>
              </a:ext>
            </a:extLst>
          </p:cNvPr>
          <p:cNvPicPr>
            <a:picLocks noChangeAspect="1"/>
          </p:cNvPicPr>
          <p:nvPr/>
        </p:nvPicPr>
        <p:blipFill>
          <a:blip r:embed="rId4">
            <a:extLst>
              <a:ext uri="{96DAC541-7B7A-43D3-8B79-37D633B846F1}">
                <asvg:svgBlip xmlns:asvg="http://schemas.microsoft.com/office/drawing/2016/SVG/main" r:embed="rId5"/>
              </a:ext>
            </a:extLst>
          </a:blip>
          <a:stretch>
            <a:fillRect/>
          </a:stretch>
        </p:blipFill>
        <p:spPr>
          <a:xfrm>
            <a:off x="3670989" y="2388190"/>
            <a:ext cx="1908266" cy="528074"/>
          </a:xfrm>
          <a:prstGeom prst="rect">
            <a:avLst/>
          </a:prstGeom>
        </p:spPr>
      </p:pic>
      <p:grpSp>
        <p:nvGrpSpPr>
          <p:cNvPr id="37" name="Graphic 37">
            <a:extLst>
              <a:ext uri="{FF2B5EF4-FFF2-40B4-BE49-F238E27FC236}">
                <a16:creationId xmlns:a16="http://schemas.microsoft.com/office/drawing/2014/main" id="{1EF8D681-FBDD-E16F-2DA7-6A3FF8109111}"/>
              </a:ext>
            </a:extLst>
          </p:cNvPr>
          <p:cNvGrpSpPr/>
          <p:nvPr/>
        </p:nvGrpSpPr>
        <p:grpSpPr>
          <a:xfrm>
            <a:off x="6359147" y="2332227"/>
            <a:ext cx="1658072" cy="584036"/>
            <a:chOff x="4237801" y="2781155"/>
            <a:chExt cx="3757294" cy="1323463"/>
          </a:xfrm>
          <a:solidFill>
            <a:schemeClr val="tx1"/>
          </a:solidFill>
        </p:grpSpPr>
        <p:sp>
          <p:nvSpPr>
            <p:cNvPr id="38" name="Freeform 7">
              <a:extLst>
                <a:ext uri="{FF2B5EF4-FFF2-40B4-BE49-F238E27FC236}">
                  <a16:creationId xmlns:a16="http://schemas.microsoft.com/office/drawing/2014/main" id="{87B89BF3-B6DD-9C0F-AB16-9ABB9D00528A}"/>
                </a:ext>
              </a:extLst>
            </p:cNvPr>
            <p:cNvSpPr/>
            <p:nvPr/>
          </p:nvSpPr>
          <p:spPr>
            <a:xfrm>
              <a:off x="4237801" y="2781155"/>
              <a:ext cx="1326711" cy="1323463"/>
            </a:xfrm>
            <a:custGeom>
              <a:avLst/>
              <a:gdLst>
                <a:gd name="connsiteX0" fmla="*/ 711214 w 1326711"/>
                <a:gd name="connsiteY0" fmla="*/ 0 h 1323463"/>
                <a:gd name="connsiteX1" fmla="*/ 733129 w 1326711"/>
                <a:gd name="connsiteY1" fmla="*/ 2932 h 1323463"/>
                <a:gd name="connsiteX2" fmla="*/ 1010282 w 1326711"/>
                <a:gd name="connsiteY2" fmla="*/ 96924 h 1323463"/>
                <a:gd name="connsiteX3" fmla="*/ 1148533 w 1326711"/>
                <a:gd name="connsiteY3" fmla="*/ 209894 h 1323463"/>
                <a:gd name="connsiteX4" fmla="*/ 1317334 w 1326711"/>
                <a:gd name="connsiteY4" fmla="*/ 550839 h 1323463"/>
                <a:gd name="connsiteX5" fmla="*/ 1325888 w 1326711"/>
                <a:gd name="connsiteY5" fmla="*/ 694027 h 1323463"/>
                <a:gd name="connsiteX6" fmla="*/ 1259655 w 1326711"/>
                <a:gd name="connsiteY6" fmla="*/ 951812 h 1323463"/>
                <a:gd name="connsiteX7" fmla="*/ 1164093 w 1326711"/>
                <a:gd name="connsiteY7" fmla="*/ 1096058 h 1323463"/>
                <a:gd name="connsiteX8" fmla="*/ 988693 w 1326711"/>
                <a:gd name="connsiteY8" fmla="*/ 1238920 h 1323463"/>
                <a:gd name="connsiteX9" fmla="*/ 768078 w 1326711"/>
                <a:gd name="connsiteY9" fmla="*/ 1315645 h 1323463"/>
                <a:gd name="connsiteX10" fmla="*/ 708200 w 1326711"/>
                <a:gd name="connsiteY10" fmla="*/ 1322079 h 1323463"/>
                <a:gd name="connsiteX11" fmla="*/ 700053 w 1326711"/>
                <a:gd name="connsiteY11" fmla="*/ 1323464 h 1323463"/>
                <a:gd name="connsiteX12" fmla="*/ 627628 w 1326711"/>
                <a:gd name="connsiteY12" fmla="*/ 1323464 h 1323463"/>
                <a:gd name="connsiteX13" fmla="*/ 619481 w 1326711"/>
                <a:gd name="connsiteY13" fmla="*/ 1322079 h 1323463"/>
                <a:gd name="connsiteX14" fmla="*/ 559602 w 1326711"/>
                <a:gd name="connsiteY14" fmla="*/ 1315645 h 1323463"/>
                <a:gd name="connsiteX15" fmla="*/ 343142 w 1326711"/>
                <a:gd name="connsiteY15" fmla="*/ 1241037 h 1323463"/>
                <a:gd name="connsiteX16" fmla="*/ 140858 w 1326711"/>
                <a:gd name="connsiteY16" fmla="*/ 1067958 h 1323463"/>
                <a:gd name="connsiteX17" fmla="*/ 30550 w 1326711"/>
                <a:gd name="connsiteY17" fmla="*/ 856028 h 1323463"/>
                <a:gd name="connsiteX18" fmla="*/ 3096 w 1326711"/>
                <a:gd name="connsiteY18" fmla="*/ 704941 h 1323463"/>
                <a:gd name="connsiteX19" fmla="*/ 0 w 1326711"/>
                <a:gd name="connsiteY19" fmla="*/ 684986 h 1323463"/>
                <a:gd name="connsiteX20" fmla="*/ 0 w 1326711"/>
                <a:gd name="connsiteY20" fmla="*/ 636686 h 1323463"/>
                <a:gd name="connsiteX21" fmla="*/ 2200 w 1326711"/>
                <a:gd name="connsiteY21" fmla="*/ 627809 h 1323463"/>
                <a:gd name="connsiteX22" fmla="*/ 5947 w 1326711"/>
                <a:gd name="connsiteY22" fmla="*/ 583500 h 1323463"/>
                <a:gd name="connsiteX23" fmla="*/ 41060 w 1326711"/>
                <a:gd name="connsiteY23" fmla="*/ 435833 h 1323463"/>
                <a:gd name="connsiteX24" fmla="*/ 182406 w 1326711"/>
                <a:gd name="connsiteY24" fmla="*/ 206880 h 1323463"/>
                <a:gd name="connsiteX25" fmla="*/ 294832 w 1326711"/>
                <a:gd name="connsiteY25" fmla="*/ 111748 h 1323463"/>
                <a:gd name="connsiteX26" fmla="*/ 594633 w 1326711"/>
                <a:gd name="connsiteY26" fmla="*/ 3095 h 1323463"/>
                <a:gd name="connsiteX27" fmla="*/ 616548 w 1326711"/>
                <a:gd name="connsiteY27" fmla="*/ 163 h 1323463"/>
                <a:gd name="connsiteX28" fmla="*/ 711214 w 1326711"/>
                <a:gd name="connsiteY28" fmla="*/ 0 h 1323463"/>
                <a:gd name="connsiteX29" fmla="*/ 375241 w 1326711"/>
                <a:gd name="connsiteY29" fmla="*/ 699565 h 1323463"/>
                <a:gd name="connsiteX30" fmla="*/ 375241 w 1326711"/>
                <a:gd name="connsiteY30" fmla="*/ 718135 h 1323463"/>
                <a:gd name="connsiteX31" fmla="*/ 375322 w 1326711"/>
                <a:gd name="connsiteY31" fmla="*/ 831349 h 1323463"/>
                <a:gd name="connsiteX32" fmla="*/ 404243 w 1326711"/>
                <a:gd name="connsiteY32" fmla="*/ 864662 h 1323463"/>
                <a:gd name="connsiteX33" fmla="*/ 443674 w 1326711"/>
                <a:gd name="connsiteY33" fmla="*/ 838843 h 1323463"/>
                <a:gd name="connsiteX34" fmla="*/ 445221 w 1326711"/>
                <a:gd name="connsiteY34" fmla="*/ 821331 h 1323463"/>
                <a:gd name="connsiteX35" fmla="*/ 445221 w 1326711"/>
                <a:gd name="connsiteY35" fmla="*/ 572667 h 1323463"/>
                <a:gd name="connsiteX36" fmla="*/ 445221 w 1326711"/>
                <a:gd name="connsiteY36" fmla="*/ 564278 h 1323463"/>
                <a:gd name="connsiteX37" fmla="*/ 451983 w 1326711"/>
                <a:gd name="connsiteY37" fmla="*/ 553934 h 1323463"/>
                <a:gd name="connsiteX38" fmla="*/ 459152 w 1326711"/>
                <a:gd name="connsiteY38" fmla="*/ 563871 h 1323463"/>
                <a:gd name="connsiteX39" fmla="*/ 459234 w 1326711"/>
                <a:gd name="connsiteY39" fmla="*/ 572260 h 1323463"/>
                <a:gd name="connsiteX40" fmla="*/ 459234 w 1326711"/>
                <a:gd name="connsiteY40" fmla="*/ 761548 h 1323463"/>
                <a:gd name="connsiteX41" fmla="*/ 461108 w 1326711"/>
                <a:gd name="connsiteY41" fmla="*/ 780851 h 1323463"/>
                <a:gd name="connsiteX42" fmla="*/ 502493 w 1326711"/>
                <a:gd name="connsiteY42" fmla="*/ 805937 h 1323463"/>
                <a:gd name="connsiteX43" fmla="*/ 529215 w 1326711"/>
                <a:gd name="connsiteY43" fmla="*/ 771810 h 1323463"/>
                <a:gd name="connsiteX44" fmla="*/ 529296 w 1326711"/>
                <a:gd name="connsiteY44" fmla="*/ 689221 h 1323463"/>
                <a:gd name="connsiteX45" fmla="*/ 529296 w 1326711"/>
                <a:gd name="connsiteY45" fmla="*/ 527789 h 1323463"/>
                <a:gd name="connsiteX46" fmla="*/ 535080 w 1326711"/>
                <a:gd name="connsiteY46" fmla="*/ 498956 h 1323463"/>
                <a:gd name="connsiteX47" fmla="*/ 586405 w 1326711"/>
                <a:gd name="connsiteY47" fmla="*/ 476721 h 1323463"/>
                <a:gd name="connsiteX48" fmla="*/ 620622 w 1326711"/>
                <a:gd name="connsiteY48" fmla="*/ 519644 h 1323463"/>
                <a:gd name="connsiteX49" fmla="*/ 620703 w 1326711"/>
                <a:gd name="connsiteY49" fmla="*/ 587410 h 1323463"/>
                <a:gd name="connsiteX50" fmla="*/ 622170 w 1326711"/>
                <a:gd name="connsiteY50" fmla="*/ 603048 h 1323463"/>
                <a:gd name="connsiteX51" fmla="*/ 668117 w 1326711"/>
                <a:gd name="connsiteY51" fmla="*/ 636361 h 1323463"/>
                <a:gd name="connsiteX52" fmla="*/ 707059 w 1326711"/>
                <a:gd name="connsiteY52" fmla="*/ 595229 h 1323463"/>
                <a:gd name="connsiteX53" fmla="*/ 703800 w 1326711"/>
                <a:gd name="connsiteY53" fmla="*/ 468250 h 1323463"/>
                <a:gd name="connsiteX54" fmla="*/ 683596 w 1326711"/>
                <a:gd name="connsiteY54" fmla="*/ 378901 h 1323463"/>
                <a:gd name="connsiteX55" fmla="*/ 631375 w 1326711"/>
                <a:gd name="connsiteY55" fmla="*/ 295334 h 1323463"/>
                <a:gd name="connsiteX56" fmla="*/ 516017 w 1326711"/>
                <a:gd name="connsiteY56" fmla="*/ 238075 h 1323463"/>
                <a:gd name="connsiteX57" fmla="*/ 429172 w 1326711"/>
                <a:gd name="connsiteY57" fmla="*/ 233921 h 1323463"/>
                <a:gd name="connsiteX58" fmla="*/ 339232 w 1326711"/>
                <a:gd name="connsiteY58" fmla="*/ 250781 h 1323463"/>
                <a:gd name="connsiteX59" fmla="*/ 219474 w 1326711"/>
                <a:gd name="connsiteY59" fmla="*/ 376131 h 1323463"/>
                <a:gd name="connsiteX60" fmla="*/ 205136 w 1326711"/>
                <a:gd name="connsiteY60" fmla="*/ 484214 h 1323463"/>
                <a:gd name="connsiteX61" fmla="*/ 204891 w 1326711"/>
                <a:gd name="connsiteY61" fmla="*/ 711538 h 1323463"/>
                <a:gd name="connsiteX62" fmla="*/ 206602 w 1326711"/>
                <a:gd name="connsiteY62" fmla="*/ 729945 h 1323463"/>
                <a:gd name="connsiteX63" fmla="*/ 234138 w 1326711"/>
                <a:gd name="connsiteY63" fmla="*/ 756661 h 1323463"/>
                <a:gd name="connsiteX64" fmla="*/ 270147 w 1326711"/>
                <a:gd name="connsiteY64" fmla="*/ 740778 h 1323463"/>
                <a:gd name="connsiteX65" fmla="*/ 274954 w 1326711"/>
                <a:gd name="connsiteY65" fmla="*/ 719357 h 1323463"/>
                <a:gd name="connsiteX66" fmla="*/ 274954 w 1326711"/>
                <a:gd name="connsiteY66" fmla="*/ 570876 h 1323463"/>
                <a:gd name="connsiteX67" fmla="*/ 275769 w 1326711"/>
                <a:gd name="connsiteY67" fmla="*/ 559799 h 1323463"/>
                <a:gd name="connsiteX68" fmla="*/ 283101 w 1326711"/>
                <a:gd name="connsiteY68" fmla="*/ 553934 h 1323463"/>
                <a:gd name="connsiteX69" fmla="*/ 289781 w 1326711"/>
                <a:gd name="connsiteY69" fmla="*/ 560369 h 1323463"/>
                <a:gd name="connsiteX70" fmla="*/ 290188 w 1326711"/>
                <a:gd name="connsiteY70" fmla="*/ 570550 h 1323463"/>
                <a:gd name="connsiteX71" fmla="*/ 290188 w 1326711"/>
                <a:gd name="connsiteY71" fmla="*/ 792335 h 1323463"/>
                <a:gd name="connsiteX72" fmla="*/ 290351 w 1326711"/>
                <a:gd name="connsiteY72" fmla="*/ 802516 h 1323463"/>
                <a:gd name="connsiteX73" fmla="*/ 325545 w 1326711"/>
                <a:gd name="connsiteY73" fmla="*/ 836155 h 1323463"/>
                <a:gd name="connsiteX74" fmla="*/ 360169 w 1326711"/>
                <a:gd name="connsiteY74" fmla="*/ 801132 h 1323463"/>
                <a:gd name="connsiteX75" fmla="*/ 360169 w 1326711"/>
                <a:gd name="connsiteY75" fmla="*/ 791847 h 1323463"/>
                <a:gd name="connsiteX76" fmla="*/ 360169 w 1326711"/>
                <a:gd name="connsiteY76" fmla="*/ 570061 h 1323463"/>
                <a:gd name="connsiteX77" fmla="*/ 360739 w 1326711"/>
                <a:gd name="connsiteY77" fmla="*/ 559880 h 1323463"/>
                <a:gd name="connsiteX78" fmla="*/ 367909 w 1326711"/>
                <a:gd name="connsiteY78" fmla="*/ 554016 h 1323463"/>
                <a:gd name="connsiteX79" fmla="*/ 374589 w 1326711"/>
                <a:gd name="connsiteY79" fmla="*/ 559473 h 1323463"/>
                <a:gd name="connsiteX80" fmla="*/ 375404 w 1326711"/>
                <a:gd name="connsiteY80" fmla="*/ 570550 h 1323463"/>
                <a:gd name="connsiteX81" fmla="*/ 375241 w 1326711"/>
                <a:gd name="connsiteY81" fmla="*/ 699565 h 1323463"/>
                <a:gd name="connsiteX82" fmla="*/ 952684 w 1326711"/>
                <a:gd name="connsiteY82" fmla="*/ 624062 h 1323463"/>
                <a:gd name="connsiteX83" fmla="*/ 952684 w 1326711"/>
                <a:gd name="connsiteY83" fmla="*/ 554504 h 1323463"/>
                <a:gd name="connsiteX84" fmla="*/ 952522 w 1326711"/>
                <a:gd name="connsiteY84" fmla="*/ 490485 h 1323463"/>
                <a:gd name="connsiteX85" fmla="*/ 920505 w 1326711"/>
                <a:gd name="connsiteY85" fmla="*/ 458232 h 1323463"/>
                <a:gd name="connsiteX86" fmla="*/ 884251 w 1326711"/>
                <a:gd name="connsiteY86" fmla="*/ 484865 h 1323463"/>
                <a:gd name="connsiteX87" fmla="*/ 882704 w 1326711"/>
                <a:gd name="connsiteY87" fmla="*/ 503273 h 1323463"/>
                <a:gd name="connsiteX88" fmla="*/ 882704 w 1326711"/>
                <a:gd name="connsiteY88" fmla="*/ 752914 h 1323463"/>
                <a:gd name="connsiteX89" fmla="*/ 882378 w 1326711"/>
                <a:gd name="connsiteY89" fmla="*/ 763095 h 1323463"/>
                <a:gd name="connsiteX90" fmla="*/ 875616 w 1326711"/>
                <a:gd name="connsiteY90" fmla="*/ 769448 h 1323463"/>
                <a:gd name="connsiteX91" fmla="*/ 868936 w 1326711"/>
                <a:gd name="connsiteY91" fmla="*/ 762932 h 1323463"/>
                <a:gd name="connsiteX92" fmla="*/ 868528 w 1326711"/>
                <a:gd name="connsiteY92" fmla="*/ 752751 h 1323463"/>
                <a:gd name="connsiteX93" fmla="*/ 868528 w 1326711"/>
                <a:gd name="connsiteY93" fmla="*/ 559717 h 1323463"/>
                <a:gd name="connsiteX94" fmla="*/ 868365 w 1326711"/>
                <a:gd name="connsiteY94" fmla="*/ 549536 h 1323463"/>
                <a:gd name="connsiteX95" fmla="*/ 831868 w 1326711"/>
                <a:gd name="connsiteY95" fmla="*/ 516386 h 1323463"/>
                <a:gd name="connsiteX96" fmla="*/ 798710 w 1326711"/>
                <a:gd name="connsiteY96" fmla="*/ 551572 h 1323463"/>
                <a:gd name="connsiteX97" fmla="*/ 798710 w 1326711"/>
                <a:gd name="connsiteY97" fmla="*/ 559961 h 1323463"/>
                <a:gd name="connsiteX98" fmla="*/ 798710 w 1326711"/>
                <a:gd name="connsiteY98" fmla="*/ 793801 h 1323463"/>
                <a:gd name="connsiteX99" fmla="*/ 797162 w 1326711"/>
                <a:gd name="connsiteY99" fmla="*/ 813186 h 1323463"/>
                <a:gd name="connsiteX100" fmla="*/ 767019 w 1326711"/>
                <a:gd name="connsiteY100" fmla="*/ 845603 h 1323463"/>
                <a:gd name="connsiteX101" fmla="*/ 721316 w 1326711"/>
                <a:gd name="connsiteY101" fmla="*/ 835666 h 1323463"/>
                <a:gd name="connsiteX102" fmla="*/ 707141 w 1326711"/>
                <a:gd name="connsiteY102" fmla="*/ 801539 h 1323463"/>
                <a:gd name="connsiteX103" fmla="*/ 706978 w 1326711"/>
                <a:gd name="connsiteY103" fmla="*/ 729131 h 1323463"/>
                <a:gd name="connsiteX104" fmla="*/ 649706 w 1326711"/>
                <a:gd name="connsiteY104" fmla="*/ 689140 h 1323463"/>
                <a:gd name="connsiteX105" fmla="*/ 620622 w 1326711"/>
                <a:gd name="connsiteY105" fmla="*/ 732145 h 1323463"/>
                <a:gd name="connsiteX106" fmla="*/ 624043 w 1326711"/>
                <a:gd name="connsiteY106" fmla="*/ 852608 h 1323463"/>
                <a:gd name="connsiteX107" fmla="*/ 652557 w 1326711"/>
                <a:gd name="connsiteY107" fmla="*/ 963460 h 1323463"/>
                <a:gd name="connsiteX108" fmla="*/ 790726 w 1326711"/>
                <a:gd name="connsiteY108" fmla="*/ 1080502 h 1323463"/>
                <a:gd name="connsiteX109" fmla="*/ 895738 w 1326711"/>
                <a:gd name="connsiteY109" fmla="*/ 1089380 h 1323463"/>
                <a:gd name="connsiteX110" fmla="*/ 984131 w 1326711"/>
                <a:gd name="connsiteY110" fmla="*/ 1074230 h 1323463"/>
                <a:gd name="connsiteX111" fmla="*/ 1107555 w 1326711"/>
                <a:gd name="connsiteY111" fmla="*/ 950265 h 1323463"/>
                <a:gd name="connsiteX112" fmla="*/ 1122626 w 1326711"/>
                <a:gd name="connsiteY112" fmla="*/ 854399 h 1323463"/>
                <a:gd name="connsiteX113" fmla="*/ 1122871 w 1326711"/>
                <a:gd name="connsiteY113" fmla="*/ 604758 h 1323463"/>
                <a:gd name="connsiteX114" fmla="*/ 1121078 w 1326711"/>
                <a:gd name="connsiteY114" fmla="*/ 590993 h 1323463"/>
                <a:gd name="connsiteX115" fmla="*/ 1083196 w 1326711"/>
                <a:gd name="connsiteY115" fmla="*/ 566640 h 1323463"/>
                <a:gd name="connsiteX116" fmla="*/ 1053216 w 1326711"/>
                <a:gd name="connsiteY116" fmla="*/ 597102 h 1323463"/>
                <a:gd name="connsiteX117" fmla="*/ 1052890 w 1326711"/>
                <a:gd name="connsiteY117" fmla="*/ 609157 h 1323463"/>
                <a:gd name="connsiteX118" fmla="*/ 1052890 w 1326711"/>
                <a:gd name="connsiteY118" fmla="*/ 751122 h 1323463"/>
                <a:gd name="connsiteX119" fmla="*/ 1052564 w 1326711"/>
                <a:gd name="connsiteY119" fmla="*/ 761303 h 1323463"/>
                <a:gd name="connsiteX120" fmla="*/ 1045313 w 1326711"/>
                <a:gd name="connsiteY120" fmla="*/ 769367 h 1323463"/>
                <a:gd name="connsiteX121" fmla="*/ 1038063 w 1326711"/>
                <a:gd name="connsiteY121" fmla="*/ 761385 h 1323463"/>
                <a:gd name="connsiteX122" fmla="*/ 1037900 w 1326711"/>
                <a:gd name="connsiteY122" fmla="*/ 752099 h 1323463"/>
                <a:gd name="connsiteX123" fmla="*/ 1037900 w 1326711"/>
                <a:gd name="connsiteY123" fmla="*/ 532187 h 1323463"/>
                <a:gd name="connsiteX124" fmla="*/ 1037818 w 1326711"/>
                <a:gd name="connsiteY124" fmla="*/ 521029 h 1323463"/>
                <a:gd name="connsiteX125" fmla="*/ 1003113 w 1326711"/>
                <a:gd name="connsiteY125" fmla="*/ 486902 h 1323463"/>
                <a:gd name="connsiteX126" fmla="*/ 968163 w 1326711"/>
                <a:gd name="connsiteY126" fmla="*/ 519807 h 1323463"/>
                <a:gd name="connsiteX127" fmla="*/ 968000 w 1326711"/>
                <a:gd name="connsiteY127" fmla="*/ 530966 h 1323463"/>
                <a:gd name="connsiteX128" fmla="*/ 968000 w 1326711"/>
                <a:gd name="connsiteY128" fmla="*/ 751855 h 1323463"/>
                <a:gd name="connsiteX129" fmla="*/ 967838 w 1326711"/>
                <a:gd name="connsiteY129" fmla="*/ 761140 h 1323463"/>
                <a:gd name="connsiteX130" fmla="*/ 960750 w 1326711"/>
                <a:gd name="connsiteY130" fmla="*/ 769367 h 1323463"/>
                <a:gd name="connsiteX131" fmla="*/ 953173 w 1326711"/>
                <a:gd name="connsiteY131" fmla="*/ 761466 h 1323463"/>
                <a:gd name="connsiteX132" fmla="*/ 952766 w 1326711"/>
                <a:gd name="connsiteY132" fmla="*/ 751285 h 1323463"/>
                <a:gd name="connsiteX133" fmla="*/ 952684 w 1326711"/>
                <a:gd name="connsiteY133" fmla="*/ 624062 h 132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326711" h="1323463">
                  <a:moveTo>
                    <a:pt x="711214" y="0"/>
                  </a:moveTo>
                  <a:cubicBezTo>
                    <a:pt x="718302" y="2688"/>
                    <a:pt x="725878" y="2199"/>
                    <a:pt x="733129" y="2932"/>
                  </a:cubicBezTo>
                  <a:cubicBezTo>
                    <a:pt x="832764" y="13113"/>
                    <a:pt x="924904" y="45041"/>
                    <a:pt x="1010282" y="96924"/>
                  </a:cubicBezTo>
                  <a:cubicBezTo>
                    <a:pt x="1061607" y="128119"/>
                    <a:pt x="1107799" y="165830"/>
                    <a:pt x="1148533" y="209894"/>
                  </a:cubicBezTo>
                  <a:cubicBezTo>
                    <a:pt x="1238229" y="306900"/>
                    <a:pt x="1294849" y="420439"/>
                    <a:pt x="1317334" y="550839"/>
                  </a:cubicBezTo>
                  <a:cubicBezTo>
                    <a:pt x="1325563" y="598324"/>
                    <a:pt x="1328251" y="646135"/>
                    <a:pt x="1325888" y="694027"/>
                  </a:cubicBezTo>
                  <a:cubicBezTo>
                    <a:pt x="1321408" y="784353"/>
                    <a:pt x="1299493" y="870363"/>
                    <a:pt x="1259655" y="951812"/>
                  </a:cubicBezTo>
                  <a:cubicBezTo>
                    <a:pt x="1234074" y="1004102"/>
                    <a:pt x="1202220" y="1052158"/>
                    <a:pt x="1164093" y="1096058"/>
                  </a:cubicBezTo>
                  <a:cubicBezTo>
                    <a:pt x="1113909" y="1153724"/>
                    <a:pt x="1055415" y="1201372"/>
                    <a:pt x="988693" y="1238920"/>
                  </a:cubicBezTo>
                  <a:cubicBezTo>
                    <a:pt x="919771" y="1277689"/>
                    <a:pt x="846206" y="1303264"/>
                    <a:pt x="768078" y="1315645"/>
                  </a:cubicBezTo>
                  <a:cubicBezTo>
                    <a:pt x="748200" y="1318821"/>
                    <a:pt x="728322" y="1321509"/>
                    <a:pt x="708200" y="1322079"/>
                  </a:cubicBezTo>
                  <a:cubicBezTo>
                    <a:pt x="705430" y="1322161"/>
                    <a:pt x="702578" y="1322161"/>
                    <a:pt x="700053" y="1323464"/>
                  </a:cubicBezTo>
                  <a:cubicBezTo>
                    <a:pt x="675938" y="1323464"/>
                    <a:pt x="651742" y="1323464"/>
                    <a:pt x="627628" y="1323464"/>
                  </a:cubicBezTo>
                  <a:cubicBezTo>
                    <a:pt x="625021" y="1322242"/>
                    <a:pt x="622251" y="1322161"/>
                    <a:pt x="619481" y="1322079"/>
                  </a:cubicBezTo>
                  <a:cubicBezTo>
                    <a:pt x="599359" y="1321509"/>
                    <a:pt x="579399" y="1318821"/>
                    <a:pt x="559602" y="1315645"/>
                  </a:cubicBezTo>
                  <a:cubicBezTo>
                    <a:pt x="483104" y="1303346"/>
                    <a:pt x="410924" y="1278667"/>
                    <a:pt x="343142" y="1241037"/>
                  </a:cubicBezTo>
                  <a:cubicBezTo>
                    <a:pt x="263956" y="1197055"/>
                    <a:pt x="196500" y="1139308"/>
                    <a:pt x="140858" y="1067958"/>
                  </a:cubicBezTo>
                  <a:cubicBezTo>
                    <a:pt x="91081" y="1004102"/>
                    <a:pt x="54258" y="933486"/>
                    <a:pt x="30550" y="856028"/>
                  </a:cubicBezTo>
                  <a:cubicBezTo>
                    <a:pt x="15479" y="806752"/>
                    <a:pt x="5947" y="756498"/>
                    <a:pt x="3096" y="704941"/>
                  </a:cubicBezTo>
                  <a:cubicBezTo>
                    <a:pt x="2688" y="698262"/>
                    <a:pt x="2851" y="691339"/>
                    <a:pt x="0" y="684986"/>
                  </a:cubicBezTo>
                  <a:cubicBezTo>
                    <a:pt x="0" y="668859"/>
                    <a:pt x="0" y="652813"/>
                    <a:pt x="0" y="636686"/>
                  </a:cubicBezTo>
                  <a:cubicBezTo>
                    <a:pt x="1955" y="633998"/>
                    <a:pt x="1955" y="630822"/>
                    <a:pt x="2200" y="627809"/>
                  </a:cubicBezTo>
                  <a:cubicBezTo>
                    <a:pt x="3422" y="613066"/>
                    <a:pt x="4073" y="598161"/>
                    <a:pt x="5947" y="583500"/>
                  </a:cubicBezTo>
                  <a:cubicBezTo>
                    <a:pt x="12383" y="533002"/>
                    <a:pt x="23544" y="483644"/>
                    <a:pt x="41060" y="435833"/>
                  </a:cubicBezTo>
                  <a:cubicBezTo>
                    <a:pt x="72506" y="349823"/>
                    <a:pt x="119758" y="273587"/>
                    <a:pt x="182406" y="206880"/>
                  </a:cubicBezTo>
                  <a:cubicBezTo>
                    <a:pt x="216215" y="170880"/>
                    <a:pt x="253772" y="139115"/>
                    <a:pt x="294832" y="111748"/>
                  </a:cubicBezTo>
                  <a:cubicBezTo>
                    <a:pt x="385831" y="51069"/>
                    <a:pt x="485711" y="14417"/>
                    <a:pt x="594633" y="3095"/>
                  </a:cubicBezTo>
                  <a:cubicBezTo>
                    <a:pt x="601966" y="2362"/>
                    <a:pt x="609542" y="2851"/>
                    <a:pt x="616548" y="163"/>
                  </a:cubicBezTo>
                  <a:cubicBezTo>
                    <a:pt x="648076" y="0"/>
                    <a:pt x="679604" y="0"/>
                    <a:pt x="711214" y="0"/>
                  </a:cubicBezTo>
                  <a:close/>
                  <a:moveTo>
                    <a:pt x="375241" y="699565"/>
                  </a:moveTo>
                  <a:cubicBezTo>
                    <a:pt x="375241" y="705755"/>
                    <a:pt x="375241" y="711945"/>
                    <a:pt x="375241" y="718135"/>
                  </a:cubicBezTo>
                  <a:cubicBezTo>
                    <a:pt x="375241" y="755846"/>
                    <a:pt x="375078" y="793638"/>
                    <a:pt x="375322" y="831349"/>
                  </a:cubicBezTo>
                  <a:cubicBezTo>
                    <a:pt x="375485" y="849105"/>
                    <a:pt x="387624" y="862707"/>
                    <a:pt x="404243" y="864662"/>
                  </a:cubicBezTo>
                  <a:cubicBezTo>
                    <a:pt x="423795" y="867024"/>
                    <a:pt x="438948" y="857006"/>
                    <a:pt x="443674" y="838843"/>
                  </a:cubicBezTo>
                  <a:cubicBezTo>
                    <a:pt x="445140" y="833060"/>
                    <a:pt x="445221" y="827195"/>
                    <a:pt x="445221" y="821331"/>
                  </a:cubicBezTo>
                  <a:cubicBezTo>
                    <a:pt x="445221" y="738416"/>
                    <a:pt x="445221" y="655583"/>
                    <a:pt x="445221" y="572667"/>
                  </a:cubicBezTo>
                  <a:cubicBezTo>
                    <a:pt x="445221" y="569898"/>
                    <a:pt x="445140" y="567129"/>
                    <a:pt x="445221" y="564278"/>
                  </a:cubicBezTo>
                  <a:cubicBezTo>
                    <a:pt x="445466" y="557355"/>
                    <a:pt x="447666" y="554016"/>
                    <a:pt x="451983" y="553934"/>
                  </a:cubicBezTo>
                  <a:cubicBezTo>
                    <a:pt x="456383" y="553771"/>
                    <a:pt x="458827" y="557029"/>
                    <a:pt x="459152" y="563871"/>
                  </a:cubicBezTo>
                  <a:cubicBezTo>
                    <a:pt x="459315" y="566640"/>
                    <a:pt x="459234" y="569410"/>
                    <a:pt x="459234" y="572260"/>
                  </a:cubicBezTo>
                  <a:cubicBezTo>
                    <a:pt x="459234" y="635383"/>
                    <a:pt x="459234" y="698425"/>
                    <a:pt x="459234" y="761548"/>
                  </a:cubicBezTo>
                  <a:cubicBezTo>
                    <a:pt x="459234" y="768064"/>
                    <a:pt x="459560" y="774498"/>
                    <a:pt x="461108" y="780851"/>
                  </a:cubicBezTo>
                  <a:cubicBezTo>
                    <a:pt x="465344" y="799014"/>
                    <a:pt x="484407" y="810580"/>
                    <a:pt x="502493" y="805937"/>
                  </a:cubicBezTo>
                  <a:cubicBezTo>
                    <a:pt x="519765" y="801539"/>
                    <a:pt x="529133" y="789892"/>
                    <a:pt x="529215" y="771810"/>
                  </a:cubicBezTo>
                  <a:cubicBezTo>
                    <a:pt x="529378" y="744280"/>
                    <a:pt x="529296" y="716751"/>
                    <a:pt x="529296" y="689221"/>
                  </a:cubicBezTo>
                  <a:cubicBezTo>
                    <a:pt x="529296" y="635383"/>
                    <a:pt x="529296" y="581545"/>
                    <a:pt x="529296" y="527789"/>
                  </a:cubicBezTo>
                  <a:cubicBezTo>
                    <a:pt x="529296" y="517771"/>
                    <a:pt x="530355" y="507997"/>
                    <a:pt x="535080" y="498956"/>
                  </a:cubicBezTo>
                  <a:cubicBezTo>
                    <a:pt x="544694" y="480712"/>
                    <a:pt x="565387" y="471752"/>
                    <a:pt x="586405" y="476721"/>
                  </a:cubicBezTo>
                  <a:cubicBezTo>
                    <a:pt x="606854" y="481445"/>
                    <a:pt x="620377" y="498305"/>
                    <a:pt x="620622" y="519644"/>
                  </a:cubicBezTo>
                  <a:cubicBezTo>
                    <a:pt x="620785" y="542206"/>
                    <a:pt x="620703" y="564767"/>
                    <a:pt x="620703" y="587410"/>
                  </a:cubicBezTo>
                  <a:cubicBezTo>
                    <a:pt x="620703" y="592704"/>
                    <a:pt x="620948" y="597917"/>
                    <a:pt x="622170" y="603048"/>
                  </a:cubicBezTo>
                  <a:cubicBezTo>
                    <a:pt x="627302" y="624713"/>
                    <a:pt x="645877" y="638234"/>
                    <a:pt x="668117" y="636361"/>
                  </a:cubicBezTo>
                  <a:cubicBezTo>
                    <a:pt x="690032" y="634487"/>
                    <a:pt x="706978" y="617464"/>
                    <a:pt x="707059" y="595229"/>
                  </a:cubicBezTo>
                  <a:cubicBezTo>
                    <a:pt x="707222" y="552875"/>
                    <a:pt x="708851" y="510522"/>
                    <a:pt x="703800" y="468250"/>
                  </a:cubicBezTo>
                  <a:cubicBezTo>
                    <a:pt x="700216" y="437707"/>
                    <a:pt x="694187" y="407815"/>
                    <a:pt x="683596" y="378901"/>
                  </a:cubicBezTo>
                  <a:cubicBezTo>
                    <a:pt x="672028" y="347380"/>
                    <a:pt x="655245" y="319036"/>
                    <a:pt x="631375" y="295334"/>
                  </a:cubicBezTo>
                  <a:cubicBezTo>
                    <a:pt x="599359" y="263569"/>
                    <a:pt x="560173" y="245650"/>
                    <a:pt x="516017" y="238075"/>
                  </a:cubicBezTo>
                  <a:cubicBezTo>
                    <a:pt x="487259" y="233107"/>
                    <a:pt x="458338" y="232293"/>
                    <a:pt x="429172" y="233921"/>
                  </a:cubicBezTo>
                  <a:cubicBezTo>
                    <a:pt x="398377" y="235632"/>
                    <a:pt x="368234" y="240193"/>
                    <a:pt x="339232" y="250781"/>
                  </a:cubicBezTo>
                  <a:cubicBezTo>
                    <a:pt x="278701" y="272773"/>
                    <a:pt x="239271" y="314963"/>
                    <a:pt x="219474" y="376131"/>
                  </a:cubicBezTo>
                  <a:cubicBezTo>
                    <a:pt x="208150" y="411317"/>
                    <a:pt x="205380" y="447725"/>
                    <a:pt x="205136" y="484214"/>
                  </a:cubicBezTo>
                  <a:cubicBezTo>
                    <a:pt x="204484" y="559961"/>
                    <a:pt x="204973" y="635790"/>
                    <a:pt x="204891" y="711538"/>
                  </a:cubicBezTo>
                  <a:cubicBezTo>
                    <a:pt x="204891" y="717728"/>
                    <a:pt x="205462" y="723918"/>
                    <a:pt x="206602" y="729945"/>
                  </a:cubicBezTo>
                  <a:cubicBezTo>
                    <a:pt x="209209" y="743710"/>
                    <a:pt x="220126" y="754217"/>
                    <a:pt x="234138" y="756661"/>
                  </a:cubicBezTo>
                  <a:cubicBezTo>
                    <a:pt x="248395" y="759186"/>
                    <a:pt x="262978" y="752588"/>
                    <a:pt x="270147" y="740778"/>
                  </a:cubicBezTo>
                  <a:cubicBezTo>
                    <a:pt x="274139" y="734099"/>
                    <a:pt x="274954" y="726932"/>
                    <a:pt x="274954" y="719357"/>
                  </a:cubicBezTo>
                  <a:cubicBezTo>
                    <a:pt x="274872" y="669836"/>
                    <a:pt x="274872" y="620397"/>
                    <a:pt x="274954" y="570876"/>
                  </a:cubicBezTo>
                  <a:cubicBezTo>
                    <a:pt x="274954" y="567211"/>
                    <a:pt x="274709" y="563464"/>
                    <a:pt x="275769" y="559799"/>
                  </a:cubicBezTo>
                  <a:cubicBezTo>
                    <a:pt x="276828" y="556133"/>
                    <a:pt x="279190" y="553853"/>
                    <a:pt x="283101" y="553934"/>
                  </a:cubicBezTo>
                  <a:cubicBezTo>
                    <a:pt x="287093" y="554016"/>
                    <a:pt x="289292" y="556622"/>
                    <a:pt x="289781" y="560369"/>
                  </a:cubicBezTo>
                  <a:cubicBezTo>
                    <a:pt x="290188" y="563708"/>
                    <a:pt x="290188" y="567129"/>
                    <a:pt x="290188" y="570550"/>
                  </a:cubicBezTo>
                  <a:cubicBezTo>
                    <a:pt x="290188" y="644505"/>
                    <a:pt x="290188" y="718380"/>
                    <a:pt x="290188" y="792335"/>
                  </a:cubicBezTo>
                  <a:cubicBezTo>
                    <a:pt x="290188" y="795756"/>
                    <a:pt x="290025" y="799177"/>
                    <a:pt x="290351" y="802516"/>
                  </a:cubicBezTo>
                  <a:cubicBezTo>
                    <a:pt x="291818" y="821983"/>
                    <a:pt x="305097" y="835748"/>
                    <a:pt x="325545" y="836155"/>
                  </a:cubicBezTo>
                  <a:cubicBezTo>
                    <a:pt x="345016" y="836562"/>
                    <a:pt x="359599" y="821250"/>
                    <a:pt x="360169" y="801132"/>
                  </a:cubicBezTo>
                  <a:cubicBezTo>
                    <a:pt x="360251" y="798037"/>
                    <a:pt x="360169" y="794942"/>
                    <a:pt x="360169" y="791847"/>
                  </a:cubicBezTo>
                  <a:cubicBezTo>
                    <a:pt x="360169" y="717891"/>
                    <a:pt x="360169" y="644017"/>
                    <a:pt x="360169" y="570061"/>
                  </a:cubicBezTo>
                  <a:cubicBezTo>
                    <a:pt x="360169" y="566640"/>
                    <a:pt x="360169" y="563219"/>
                    <a:pt x="360739" y="559880"/>
                  </a:cubicBezTo>
                  <a:cubicBezTo>
                    <a:pt x="361391" y="556133"/>
                    <a:pt x="363998" y="553934"/>
                    <a:pt x="367909" y="554016"/>
                  </a:cubicBezTo>
                  <a:cubicBezTo>
                    <a:pt x="371493" y="554016"/>
                    <a:pt x="373530" y="556296"/>
                    <a:pt x="374589" y="559473"/>
                  </a:cubicBezTo>
                  <a:cubicBezTo>
                    <a:pt x="375811" y="563057"/>
                    <a:pt x="375404" y="566803"/>
                    <a:pt x="375404" y="570550"/>
                  </a:cubicBezTo>
                  <a:cubicBezTo>
                    <a:pt x="375241" y="613555"/>
                    <a:pt x="375241" y="656560"/>
                    <a:pt x="375241" y="699565"/>
                  </a:cubicBezTo>
                  <a:close/>
                  <a:moveTo>
                    <a:pt x="952684" y="624062"/>
                  </a:moveTo>
                  <a:cubicBezTo>
                    <a:pt x="952684" y="600849"/>
                    <a:pt x="952684" y="577636"/>
                    <a:pt x="952684" y="554504"/>
                  </a:cubicBezTo>
                  <a:cubicBezTo>
                    <a:pt x="952684" y="533165"/>
                    <a:pt x="953010" y="511825"/>
                    <a:pt x="952522" y="490485"/>
                  </a:cubicBezTo>
                  <a:cubicBezTo>
                    <a:pt x="952114" y="472323"/>
                    <a:pt x="938916" y="459535"/>
                    <a:pt x="920505" y="458232"/>
                  </a:cubicBezTo>
                  <a:cubicBezTo>
                    <a:pt x="902908" y="456929"/>
                    <a:pt x="888162" y="467761"/>
                    <a:pt x="884251" y="484865"/>
                  </a:cubicBezTo>
                  <a:cubicBezTo>
                    <a:pt x="882867" y="490974"/>
                    <a:pt x="882704" y="497083"/>
                    <a:pt x="882704" y="503273"/>
                  </a:cubicBezTo>
                  <a:cubicBezTo>
                    <a:pt x="882704" y="586514"/>
                    <a:pt x="882704" y="669673"/>
                    <a:pt x="882704" y="752914"/>
                  </a:cubicBezTo>
                  <a:cubicBezTo>
                    <a:pt x="882704" y="756335"/>
                    <a:pt x="882704" y="759756"/>
                    <a:pt x="882378" y="763095"/>
                  </a:cubicBezTo>
                  <a:cubicBezTo>
                    <a:pt x="881889" y="766923"/>
                    <a:pt x="879608" y="769448"/>
                    <a:pt x="875616" y="769448"/>
                  </a:cubicBezTo>
                  <a:cubicBezTo>
                    <a:pt x="871624" y="769448"/>
                    <a:pt x="869424" y="766679"/>
                    <a:pt x="868936" y="762932"/>
                  </a:cubicBezTo>
                  <a:cubicBezTo>
                    <a:pt x="868528" y="759593"/>
                    <a:pt x="868528" y="756172"/>
                    <a:pt x="868528" y="752751"/>
                  </a:cubicBezTo>
                  <a:cubicBezTo>
                    <a:pt x="868528" y="688407"/>
                    <a:pt x="868528" y="624062"/>
                    <a:pt x="868528" y="559717"/>
                  </a:cubicBezTo>
                  <a:cubicBezTo>
                    <a:pt x="868528" y="556296"/>
                    <a:pt x="868610" y="552875"/>
                    <a:pt x="868365" y="549536"/>
                  </a:cubicBezTo>
                  <a:cubicBezTo>
                    <a:pt x="866817" y="529581"/>
                    <a:pt x="851339" y="515572"/>
                    <a:pt x="831868" y="516386"/>
                  </a:cubicBezTo>
                  <a:cubicBezTo>
                    <a:pt x="812397" y="517201"/>
                    <a:pt x="799036" y="531373"/>
                    <a:pt x="798710" y="551572"/>
                  </a:cubicBezTo>
                  <a:cubicBezTo>
                    <a:pt x="798629" y="554341"/>
                    <a:pt x="798710" y="557111"/>
                    <a:pt x="798710" y="559961"/>
                  </a:cubicBezTo>
                  <a:cubicBezTo>
                    <a:pt x="798710" y="637908"/>
                    <a:pt x="798710" y="715855"/>
                    <a:pt x="798710" y="793801"/>
                  </a:cubicBezTo>
                  <a:cubicBezTo>
                    <a:pt x="798710" y="800317"/>
                    <a:pt x="798792" y="806833"/>
                    <a:pt x="797162" y="813186"/>
                  </a:cubicBezTo>
                  <a:cubicBezTo>
                    <a:pt x="792845" y="829313"/>
                    <a:pt x="783150" y="840635"/>
                    <a:pt x="767019" y="845603"/>
                  </a:cubicBezTo>
                  <a:cubicBezTo>
                    <a:pt x="750074" y="850816"/>
                    <a:pt x="734514" y="847802"/>
                    <a:pt x="721316" y="835666"/>
                  </a:cubicBezTo>
                  <a:cubicBezTo>
                    <a:pt x="711377" y="826544"/>
                    <a:pt x="707141" y="814897"/>
                    <a:pt x="707141" y="801539"/>
                  </a:cubicBezTo>
                  <a:cubicBezTo>
                    <a:pt x="707141" y="777430"/>
                    <a:pt x="707466" y="753240"/>
                    <a:pt x="706978" y="729131"/>
                  </a:cubicBezTo>
                  <a:cubicBezTo>
                    <a:pt x="706407" y="698995"/>
                    <a:pt x="678382" y="679610"/>
                    <a:pt x="649706" y="689140"/>
                  </a:cubicBezTo>
                  <a:cubicBezTo>
                    <a:pt x="631620" y="695085"/>
                    <a:pt x="620785" y="710723"/>
                    <a:pt x="620622" y="732145"/>
                  </a:cubicBezTo>
                  <a:cubicBezTo>
                    <a:pt x="620377" y="772299"/>
                    <a:pt x="619644" y="812535"/>
                    <a:pt x="624043" y="852608"/>
                  </a:cubicBezTo>
                  <a:cubicBezTo>
                    <a:pt x="628198" y="890970"/>
                    <a:pt x="636345" y="928274"/>
                    <a:pt x="652557" y="963460"/>
                  </a:cubicBezTo>
                  <a:cubicBezTo>
                    <a:pt x="680419" y="1023976"/>
                    <a:pt x="726367" y="1062990"/>
                    <a:pt x="790726" y="1080502"/>
                  </a:cubicBezTo>
                  <a:cubicBezTo>
                    <a:pt x="825269" y="1089868"/>
                    <a:pt x="860463" y="1090276"/>
                    <a:pt x="895738" y="1089380"/>
                  </a:cubicBezTo>
                  <a:cubicBezTo>
                    <a:pt x="925963" y="1088565"/>
                    <a:pt x="955536" y="1083923"/>
                    <a:pt x="984131" y="1074230"/>
                  </a:cubicBezTo>
                  <a:cubicBezTo>
                    <a:pt x="1045721" y="1053298"/>
                    <a:pt x="1086943" y="1012003"/>
                    <a:pt x="1107555" y="950265"/>
                  </a:cubicBezTo>
                  <a:cubicBezTo>
                    <a:pt x="1117901" y="919151"/>
                    <a:pt x="1122382" y="886979"/>
                    <a:pt x="1122626" y="854399"/>
                  </a:cubicBezTo>
                  <a:cubicBezTo>
                    <a:pt x="1123278" y="771159"/>
                    <a:pt x="1122789" y="687999"/>
                    <a:pt x="1122871" y="604758"/>
                  </a:cubicBezTo>
                  <a:cubicBezTo>
                    <a:pt x="1122871" y="600116"/>
                    <a:pt x="1122382" y="595473"/>
                    <a:pt x="1121078" y="590993"/>
                  </a:cubicBezTo>
                  <a:cubicBezTo>
                    <a:pt x="1116272" y="574378"/>
                    <a:pt x="1101282" y="564767"/>
                    <a:pt x="1083196" y="566640"/>
                  </a:cubicBezTo>
                  <a:cubicBezTo>
                    <a:pt x="1066984" y="568269"/>
                    <a:pt x="1054845" y="580568"/>
                    <a:pt x="1053216" y="597102"/>
                  </a:cubicBezTo>
                  <a:cubicBezTo>
                    <a:pt x="1052808" y="601093"/>
                    <a:pt x="1052890" y="605166"/>
                    <a:pt x="1052890" y="609157"/>
                  </a:cubicBezTo>
                  <a:cubicBezTo>
                    <a:pt x="1052890" y="656478"/>
                    <a:pt x="1052890" y="703800"/>
                    <a:pt x="1052890" y="751122"/>
                  </a:cubicBezTo>
                  <a:cubicBezTo>
                    <a:pt x="1052890" y="754543"/>
                    <a:pt x="1052971" y="757964"/>
                    <a:pt x="1052564" y="761303"/>
                  </a:cubicBezTo>
                  <a:cubicBezTo>
                    <a:pt x="1051912" y="766679"/>
                    <a:pt x="1049305" y="769367"/>
                    <a:pt x="1045313" y="769367"/>
                  </a:cubicBezTo>
                  <a:cubicBezTo>
                    <a:pt x="1041240" y="769367"/>
                    <a:pt x="1038551" y="766597"/>
                    <a:pt x="1038063" y="761385"/>
                  </a:cubicBezTo>
                  <a:cubicBezTo>
                    <a:pt x="1037737" y="758290"/>
                    <a:pt x="1037900" y="755195"/>
                    <a:pt x="1037900" y="752099"/>
                  </a:cubicBezTo>
                  <a:cubicBezTo>
                    <a:pt x="1037900" y="678795"/>
                    <a:pt x="1037900" y="605491"/>
                    <a:pt x="1037900" y="532187"/>
                  </a:cubicBezTo>
                  <a:cubicBezTo>
                    <a:pt x="1037900" y="528441"/>
                    <a:pt x="1037981" y="524776"/>
                    <a:pt x="1037818" y="521029"/>
                  </a:cubicBezTo>
                  <a:cubicBezTo>
                    <a:pt x="1036841" y="501563"/>
                    <a:pt x="1022014" y="487065"/>
                    <a:pt x="1003113" y="486902"/>
                  </a:cubicBezTo>
                  <a:cubicBezTo>
                    <a:pt x="984620" y="486820"/>
                    <a:pt x="969711" y="500748"/>
                    <a:pt x="968163" y="519807"/>
                  </a:cubicBezTo>
                  <a:cubicBezTo>
                    <a:pt x="967838" y="523472"/>
                    <a:pt x="968000" y="527219"/>
                    <a:pt x="968000" y="530966"/>
                  </a:cubicBezTo>
                  <a:cubicBezTo>
                    <a:pt x="968000" y="604596"/>
                    <a:pt x="968000" y="678225"/>
                    <a:pt x="968000" y="751855"/>
                  </a:cubicBezTo>
                  <a:cubicBezTo>
                    <a:pt x="968000" y="754950"/>
                    <a:pt x="968163" y="758045"/>
                    <a:pt x="967838" y="761140"/>
                  </a:cubicBezTo>
                  <a:cubicBezTo>
                    <a:pt x="967349" y="766435"/>
                    <a:pt x="964660" y="769285"/>
                    <a:pt x="960750" y="769367"/>
                  </a:cubicBezTo>
                  <a:cubicBezTo>
                    <a:pt x="956921" y="769448"/>
                    <a:pt x="953906" y="766516"/>
                    <a:pt x="953173" y="761466"/>
                  </a:cubicBezTo>
                  <a:cubicBezTo>
                    <a:pt x="952684" y="758127"/>
                    <a:pt x="952766" y="754706"/>
                    <a:pt x="952766" y="751285"/>
                  </a:cubicBezTo>
                  <a:cubicBezTo>
                    <a:pt x="952684" y="708769"/>
                    <a:pt x="952684" y="666415"/>
                    <a:pt x="952684" y="624062"/>
                  </a:cubicBezTo>
                  <a:close/>
                </a:path>
              </a:pathLst>
            </a:custGeom>
            <a:grpFill/>
            <a:ln w="8132" cap="flat">
              <a:noFill/>
              <a:prstDash val="solid"/>
              <a:miter/>
            </a:ln>
          </p:spPr>
          <p:txBody>
            <a:bodyPr rtlCol="0" anchor="ctr"/>
            <a:lstStyle/>
            <a:p>
              <a:endParaRPr lang="en-NG"/>
            </a:p>
          </p:txBody>
        </p:sp>
        <p:sp>
          <p:nvSpPr>
            <p:cNvPr id="39" name="Freeform 9">
              <a:extLst>
                <a:ext uri="{FF2B5EF4-FFF2-40B4-BE49-F238E27FC236}">
                  <a16:creationId xmlns:a16="http://schemas.microsoft.com/office/drawing/2014/main" id="{C8B1D9A6-41F8-4929-8418-94343919083A}"/>
                </a:ext>
              </a:extLst>
            </p:cNvPr>
            <p:cNvSpPr/>
            <p:nvPr/>
          </p:nvSpPr>
          <p:spPr>
            <a:xfrm>
              <a:off x="7924783" y="3269154"/>
              <a:ext cx="70312" cy="72210"/>
            </a:xfrm>
            <a:custGeom>
              <a:avLst/>
              <a:gdLst>
                <a:gd name="connsiteX0" fmla="*/ 70312 w 70312"/>
                <a:gd name="connsiteY0" fmla="*/ 46550 h 72210"/>
                <a:gd name="connsiteX1" fmla="*/ 54018 w 70312"/>
                <a:gd name="connsiteY1" fmla="*/ 67157 h 72210"/>
                <a:gd name="connsiteX2" fmla="*/ 4649 w 70312"/>
                <a:gd name="connsiteY2" fmla="*/ 53555 h 72210"/>
                <a:gd name="connsiteX3" fmla="*/ 20780 w 70312"/>
                <a:gd name="connsiteY3" fmla="*/ 3301 h 72210"/>
                <a:gd name="connsiteX4" fmla="*/ 68846 w 70312"/>
                <a:gd name="connsiteY4" fmla="*/ 22767 h 72210"/>
                <a:gd name="connsiteX5" fmla="*/ 70312 w 70312"/>
                <a:gd name="connsiteY5" fmla="*/ 26188 h 72210"/>
                <a:gd name="connsiteX6" fmla="*/ 70312 w 70312"/>
                <a:gd name="connsiteY6" fmla="*/ 46550 h 72210"/>
                <a:gd name="connsiteX7" fmla="*/ 36177 w 70312"/>
                <a:gd name="connsiteY7" fmla="*/ 9736 h 72210"/>
                <a:gd name="connsiteX8" fmla="*/ 9700 w 70312"/>
                <a:gd name="connsiteY8" fmla="*/ 35310 h 72210"/>
                <a:gd name="connsiteX9" fmla="*/ 35607 w 70312"/>
                <a:gd name="connsiteY9" fmla="*/ 62677 h 72210"/>
                <a:gd name="connsiteX10" fmla="*/ 62003 w 70312"/>
                <a:gd name="connsiteY10" fmla="*/ 35881 h 72210"/>
                <a:gd name="connsiteX11" fmla="*/ 36177 w 70312"/>
                <a:gd name="connsiteY11" fmla="*/ 9736 h 7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312" h="72210">
                  <a:moveTo>
                    <a:pt x="70312" y="46550"/>
                  </a:moveTo>
                  <a:cubicBezTo>
                    <a:pt x="66891" y="54940"/>
                    <a:pt x="62247" y="62352"/>
                    <a:pt x="54018" y="67157"/>
                  </a:cubicBezTo>
                  <a:cubicBezTo>
                    <a:pt x="36014" y="77501"/>
                    <a:pt x="14507" y="71474"/>
                    <a:pt x="4649" y="53555"/>
                  </a:cubicBezTo>
                  <a:cubicBezTo>
                    <a:pt x="-7490" y="31482"/>
                    <a:pt x="6360" y="9654"/>
                    <a:pt x="20780" y="3301"/>
                  </a:cubicBezTo>
                  <a:cubicBezTo>
                    <a:pt x="39925" y="-5170"/>
                    <a:pt x="61025" y="3138"/>
                    <a:pt x="68846" y="22767"/>
                  </a:cubicBezTo>
                  <a:cubicBezTo>
                    <a:pt x="69334" y="23908"/>
                    <a:pt x="69823" y="25048"/>
                    <a:pt x="70312" y="26188"/>
                  </a:cubicBezTo>
                  <a:cubicBezTo>
                    <a:pt x="70312" y="32949"/>
                    <a:pt x="70312" y="39790"/>
                    <a:pt x="70312" y="46550"/>
                  </a:cubicBezTo>
                  <a:close/>
                  <a:moveTo>
                    <a:pt x="36177" y="9736"/>
                  </a:moveTo>
                  <a:cubicBezTo>
                    <a:pt x="22165" y="9573"/>
                    <a:pt x="10026" y="21301"/>
                    <a:pt x="9700" y="35310"/>
                  </a:cubicBezTo>
                  <a:cubicBezTo>
                    <a:pt x="9374" y="49320"/>
                    <a:pt x="21920" y="62514"/>
                    <a:pt x="35607" y="62677"/>
                  </a:cubicBezTo>
                  <a:cubicBezTo>
                    <a:pt x="49456" y="62840"/>
                    <a:pt x="61921" y="50216"/>
                    <a:pt x="62003" y="35881"/>
                  </a:cubicBezTo>
                  <a:cubicBezTo>
                    <a:pt x="62165" y="21953"/>
                    <a:pt x="50190" y="9898"/>
                    <a:pt x="36177" y="9736"/>
                  </a:cubicBezTo>
                  <a:close/>
                </a:path>
              </a:pathLst>
            </a:custGeom>
            <a:grpFill/>
            <a:ln w="8132" cap="flat">
              <a:noFill/>
              <a:prstDash val="solid"/>
              <a:miter/>
            </a:ln>
          </p:spPr>
          <p:txBody>
            <a:bodyPr rtlCol="0" anchor="ctr"/>
            <a:lstStyle/>
            <a:p>
              <a:endParaRPr lang="en-NG"/>
            </a:p>
          </p:txBody>
        </p:sp>
        <p:sp>
          <p:nvSpPr>
            <p:cNvPr id="40" name="Freeform 10">
              <a:extLst>
                <a:ext uri="{FF2B5EF4-FFF2-40B4-BE49-F238E27FC236}">
                  <a16:creationId xmlns:a16="http://schemas.microsoft.com/office/drawing/2014/main" id="{C21F8A9F-F588-82BB-963D-1C4FE43488F7}"/>
                </a:ext>
              </a:extLst>
            </p:cNvPr>
            <p:cNvSpPr/>
            <p:nvPr/>
          </p:nvSpPr>
          <p:spPr>
            <a:xfrm>
              <a:off x="6309807" y="3256328"/>
              <a:ext cx="663439" cy="663401"/>
            </a:xfrm>
            <a:custGeom>
              <a:avLst/>
              <a:gdLst>
                <a:gd name="connsiteX0" fmla="*/ 45 w 663439"/>
                <a:gd name="connsiteY0" fmla="*/ 330439 h 663401"/>
                <a:gd name="connsiteX1" fmla="*/ 331782 w 663439"/>
                <a:gd name="connsiteY1" fmla="*/ 0 h 663401"/>
                <a:gd name="connsiteX2" fmla="*/ 663437 w 663439"/>
                <a:gd name="connsiteY2" fmla="*/ 332963 h 663401"/>
                <a:gd name="connsiteX3" fmla="*/ 331130 w 663439"/>
                <a:gd name="connsiteY3" fmla="*/ 663402 h 663401"/>
                <a:gd name="connsiteX4" fmla="*/ 45 w 663439"/>
                <a:gd name="connsiteY4" fmla="*/ 330439 h 663401"/>
                <a:gd name="connsiteX5" fmla="*/ 327953 w 663439"/>
                <a:gd name="connsiteY5" fmla="*/ 144409 h 663401"/>
                <a:gd name="connsiteX6" fmla="*/ 297240 w 663439"/>
                <a:gd name="connsiteY6" fmla="*/ 147097 h 663401"/>
                <a:gd name="connsiteX7" fmla="*/ 183429 w 663439"/>
                <a:gd name="connsiteY7" fmla="*/ 216003 h 663401"/>
                <a:gd name="connsiteX8" fmla="*/ 149131 w 663439"/>
                <a:gd name="connsiteY8" fmla="*/ 304945 h 663401"/>
                <a:gd name="connsiteX9" fmla="*/ 159152 w 663439"/>
                <a:gd name="connsiteY9" fmla="*/ 401788 h 663401"/>
                <a:gd name="connsiteX10" fmla="*/ 256343 w 663439"/>
                <a:gd name="connsiteY10" fmla="*/ 504414 h 663401"/>
                <a:gd name="connsiteX11" fmla="*/ 369176 w 663439"/>
                <a:gd name="connsiteY11" fmla="*/ 515653 h 663401"/>
                <a:gd name="connsiteX12" fmla="*/ 493496 w 663439"/>
                <a:gd name="connsiteY12" fmla="*/ 424675 h 663401"/>
                <a:gd name="connsiteX13" fmla="*/ 504901 w 663439"/>
                <a:gd name="connsiteY13" fmla="*/ 266094 h 663401"/>
                <a:gd name="connsiteX14" fmla="*/ 412435 w 663439"/>
                <a:gd name="connsiteY14" fmla="*/ 161514 h 663401"/>
                <a:gd name="connsiteX15" fmla="*/ 327953 w 663439"/>
                <a:gd name="connsiteY15" fmla="*/ 144409 h 66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3439" h="663401">
                  <a:moveTo>
                    <a:pt x="45" y="330439"/>
                  </a:moveTo>
                  <a:cubicBezTo>
                    <a:pt x="-1829" y="153450"/>
                    <a:pt x="139600" y="-163"/>
                    <a:pt x="331782" y="0"/>
                  </a:cubicBezTo>
                  <a:cubicBezTo>
                    <a:pt x="515247" y="82"/>
                    <a:pt x="664008" y="143187"/>
                    <a:pt x="663437" y="332963"/>
                  </a:cubicBezTo>
                  <a:cubicBezTo>
                    <a:pt x="662786" y="524043"/>
                    <a:pt x="510360" y="663565"/>
                    <a:pt x="331130" y="663402"/>
                  </a:cubicBezTo>
                  <a:cubicBezTo>
                    <a:pt x="145221" y="663239"/>
                    <a:pt x="-2969" y="513943"/>
                    <a:pt x="45" y="330439"/>
                  </a:cubicBezTo>
                  <a:close/>
                  <a:moveTo>
                    <a:pt x="327953" y="144409"/>
                  </a:moveTo>
                  <a:cubicBezTo>
                    <a:pt x="320621" y="145061"/>
                    <a:pt x="308890" y="144979"/>
                    <a:pt x="297240" y="147097"/>
                  </a:cubicBezTo>
                  <a:cubicBezTo>
                    <a:pt x="250396" y="155405"/>
                    <a:pt x="211943" y="177722"/>
                    <a:pt x="183429" y="216003"/>
                  </a:cubicBezTo>
                  <a:cubicBezTo>
                    <a:pt x="163796" y="242392"/>
                    <a:pt x="152960" y="272284"/>
                    <a:pt x="149131" y="304945"/>
                  </a:cubicBezTo>
                  <a:cubicBezTo>
                    <a:pt x="145302" y="338013"/>
                    <a:pt x="147828" y="370430"/>
                    <a:pt x="159152" y="401788"/>
                  </a:cubicBezTo>
                  <a:cubicBezTo>
                    <a:pt x="176586" y="450005"/>
                    <a:pt x="208929" y="484621"/>
                    <a:pt x="256343" y="504414"/>
                  </a:cubicBezTo>
                  <a:cubicBezTo>
                    <a:pt x="292678" y="519644"/>
                    <a:pt x="330479" y="523310"/>
                    <a:pt x="369176" y="515653"/>
                  </a:cubicBezTo>
                  <a:cubicBezTo>
                    <a:pt x="424737" y="504658"/>
                    <a:pt x="467344" y="475092"/>
                    <a:pt x="493496" y="424675"/>
                  </a:cubicBezTo>
                  <a:cubicBezTo>
                    <a:pt x="519810" y="373851"/>
                    <a:pt x="522172" y="320257"/>
                    <a:pt x="504901" y="266094"/>
                  </a:cubicBezTo>
                  <a:cubicBezTo>
                    <a:pt x="489585" y="217876"/>
                    <a:pt x="458302" y="182935"/>
                    <a:pt x="412435" y="161514"/>
                  </a:cubicBezTo>
                  <a:cubicBezTo>
                    <a:pt x="387180" y="149622"/>
                    <a:pt x="360296" y="144409"/>
                    <a:pt x="327953" y="144409"/>
                  </a:cubicBezTo>
                  <a:close/>
                </a:path>
              </a:pathLst>
            </a:custGeom>
            <a:grpFill/>
            <a:ln w="8132" cap="flat">
              <a:noFill/>
              <a:prstDash val="solid"/>
              <a:miter/>
            </a:ln>
          </p:spPr>
          <p:txBody>
            <a:bodyPr rtlCol="0" anchor="ctr"/>
            <a:lstStyle/>
            <a:p>
              <a:endParaRPr lang="en-NG"/>
            </a:p>
          </p:txBody>
        </p:sp>
        <p:sp>
          <p:nvSpPr>
            <p:cNvPr id="41" name="Freeform 11">
              <a:extLst>
                <a:ext uri="{FF2B5EF4-FFF2-40B4-BE49-F238E27FC236}">
                  <a16:creationId xmlns:a16="http://schemas.microsoft.com/office/drawing/2014/main" id="{8786E1AC-1866-274A-B89C-EE0A2C078337}"/>
                </a:ext>
              </a:extLst>
            </p:cNvPr>
            <p:cNvSpPr/>
            <p:nvPr/>
          </p:nvSpPr>
          <p:spPr>
            <a:xfrm>
              <a:off x="5782584" y="3269102"/>
              <a:ext cx="474660" cy="637617"/>
            </a:xfrm>
            <a:custGeom>
              <a:avLst/>
              <a:gdLst>
                <a:gd name="connsiteX0" fmla="*/ 474396 w 474660"/>
                <a:gd name="connsiteY0" fmla="*/ 319293 h 637617"/>
                <a:gd name="connsiteX1" fmla="*/ 474559 w 474660"/>
                <a:gd name="connsiteY1" fmla="*/ 608762 h 637617"/>
                <a:gd name="connsiteX2" fmla="*/ 445882 w 474660"/>
                <a:gd name="connsiteY2" fmla="*/ 637595 h 637617"/>
                <a:gd name="connsiteX3" fmla="*/ 354883 w 474660"/>
                <a:gd name="connsiteY3" fmla="*/ 637432 h 637617"/>
                <a:gd name="connsiteX4" fmla="*/ 346573 w 474660"/>
                <a:gd name="connsiteY4" fmla="*/ 637269 h 637617"/>
                <a:gd name="connsiteX5" fmla="*/ 327184 w 474660"/>
                <a:gd name="connsiteY5" fmla="*/ 618210 h 637617"/>
                <a:gd name="connsiteX6" fmla="*/ 326939 w 474660"/>
                <a:gd name="connsiteY6" fmla="*/ 607052 h 637617"/>
                <a:gd name="connsiteX7" fmla="*/ 326939 w 474660"/>
                <a:gd name="connsiteY7" fmla="*/ 394552 h 637617"/>
                <a:gd name="connsiteX8" fmla="*/ 313171 w 474660"/>
                <a:gd name="connsiteY8" fmla="*/ 380868 h 637617"/>
                <a:gd name="connsiteX9" fmla="*/ 161804 w 474660"/>
                <a:gd name="connsiteY9" fmla="*/ 380868 h 637617"/>
                <a:gd name="connsiteX10" fmla="*/ 159034 w 474660"/>
                <a:gd name="connsiteY10" fmla="*/ 380868 h 637617"/>
                <a:gd name="connsiteX11" fmla="*/ 147629 w 474660"/>
                <a:gd name="connsiteY11" fmla="*/ 392271 h 637617"/>
                <a:gd name="connsiteX12" fmla="*/ 147873 w 474660"/>
                <a:gd name="connsiteY12" fmla="*/ 608437 h 637617"/>
                <a:gd name="connsiteX13" fmla="*/ 119115 w 474660"/>
                <a:gd name="connsiteY13" fmla="*/ 637595 h 637617"/>
                <a:gd name="connsiteX14" fmla="*/ 28116 w 474660"/>
                <a:gd name="connsiteY14" fmla="*/ 637351 h 637617"/>
                <a:gd name="connsiteX15" fmla="*/ 19724 w 474660"/>
                <a:gd name="connsiteY15" fmla="*/ 637188 h 637617"/>
                <a:gd name="connsiteX16" fmla="*/ 253 w 474660"/>
                <a:gd name="connsiteY16" fmla="*/ 618210 h 637617"/>
                <a:gd name="connsiteX17" fmla="*/ 9 w 474660"/>
                <a:gd name="connsiteY17" fmla="*/ 608029 h 637617"/>
                <a:gd name="connsiteX18" fmla="*/ 9 w 474660"/>
                <a:gd name="connsiteY18" fmla="*/ 29986 h 637617"/>
                <a:gd name="connsiteX19" fmla="*/ 253 w 474660"/>
                <a:gd name="connsiteY19" fmla="*/ 19805 h 637617"/>
                <a:gd name="connsiteX20" fmla="*/ 19317 w 474660"/>
                <a:gd name="connsiteY20" fmla="*/ 257 h 637617"/>
                <a:gd name="connsiteX21" fmla="*/ 25834 w 474660"/>
                <a:gd name="connsiteY21" fmla="*/ 13 h 637617"/>
                <a:gd name="connsiteX22" fmla="*/ 121478 w 474660"/>
                <a:gd name="connsiteY22" fmla="*/ 13 h 637617"/>
                <a:gd name="connsiteX23" fmla="*/ 128891 w 474660"/>
                <a:gd name="connsiteY23" fmla="*/ 420 h 637617"/>
                <a:gd name="connsiteX24" fmla="*/ 147303 w 474660"/>
                <a:gd name="connsiteY24" fmla="*/ 19561 h 637617"/>
                <a:gd name="connsiteX25" fmla="*/ 147629 w 474660"/>
                <a:gd name="connsiteY25" fmla="*/ 30719 h 637617"/>
                <a:gd name="connsiteX26" fmla="*/ 147629 w 474660"/>
                <a:gd name="connsiteY26" fmla="*/ 225545 h 637617"/>
                <a:gd name="connsiteX27" fmla="*/ 161560 w 474660"/>
                <a:gd name="connsiteY27" fmla="*/ 239066 h 637617"/>
                <a:gd name="connsiteX28" fmla="*/ 312927 w 474660"/>
                <a:gd name="connsiteY28" fmla="*/ 239066 h 637617"/>
                <a:gd name="connsiteX29" fmla="*/ 316674 w 474660"/>
                <a:gd name="connsiteY29" fmla="*/ 239066 h 637617"/>
                <a:gd name="connsiteX30" fmla="*/ 327102 w 474660"/>
                <a:gd name="connsiteY30" fmla="*/ 228559 h 637617"/>
                <a:gd name="connsiteX31" fmla="*/ 327102 w 474660"/>
                <a:gd name="connsiteY31" fmla="*/ 30964 h 637617"/>
                <a:gd name="connsiteX32" fmla="*/ 327428 w 474660"/>
                <a:gd name="connsiteY32" fmla="*/ 19805 h 637617"/>
                <a:gd name="connsiteX33" fmla="*/ 347551 w 474660"/>
                <a:gd name="connsiteY33" fmla="*/ 176 h 637617"/>
                <a:gd name="connsiteX34" fmla="*/ 354068 w 474660"/>
                <a:gd name="connsiteY34" fmla="*/ 13 h 637617"/>
                <a:gd name="connsiteX35" fmla="*/ 447838 w 474660"/>
                <a:gd name="connsiteY35" fmla="*/ 13 h 637617"/>
                <a:gd name="connsiteX36" fmla="*/ 455251 w 474660"/>
                <a:gd name="connsiteY36" fmla="*/ 257 h 637617"/>
                <a:gd name="connsiteX37" fmla="*/ 474559 w 474660"/>
                <a:gd name="connsiteY37" fmla="*/ 21434 h 637617"/>
                <a:gd name="connsiteX38" fmla="*/ 474641 w 474660"/>
                <a:gd name="connsiteY38" fmla="*/ 30719 h 637617"/>
                <a:gd name="connsiteX39" fmla="*/ 474396 w 474660"/>
                <a:gd name="connsiteY39" fmla="*/ 319293 h 6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74660" h="637617">
                  <a:moveTo>
                    <a:pt x="474396" y="319293"/>
                  </a:moveTo>
                  <a:cubicBezTo>
                    <a:pt x="474396" y="415810"/>
                    <a:pt x="474152" y="512327"/>
                    <a:pt x="474559" y="608762"/>
                  </a:cubicBezTo>
                  <a:cubicBezTo>
                    <a:pt x="474641" y="630672"/>
                    <a:pt x="465842" y="638084"/>
                    <a:pt x="445882" y="637595"/>
                  </a:cubicBezTo>
                  <a:cubicBezTo>
                    <a:pt x="415576" y="636944"/>
                    <a:pt x="385189" y="637432"/>
                    <a:pt x="354883" y="637432"/>
                  </a:cubicBezTo>
                  <a:cubicBezTo>
                    <a:pt x="352113" y="637432"/>
                    <a:pt x="349261" y="637514"/>
                    <a:pt x="346573" y="637269"/>
                  </a:cubicBezTo>
                  <a:cubicBezTo>
                    <a:pt x="335738" y="636292"/>
                    <a:pt x="328324" y="629125"/>
                    <a:pt x="327184" y="618210"/>
                  </a:cubicBezTo>
                  <a:cubicBezTo>
                    <a:pt x="326777" y="614545"/>
                    <a:pt x="326939" y="610799"/>
                    <a:pt x="326939" y="607052"/>
                  </a:cubicBezTo>
                  <a:cubicBezTo>
                    <a:pt x="326939" y="536192"/>
                    <a:pt x="326939" y="465412"/>
                    <a:pt x="326939" y="394552"/>
                  </a:cubicBezTo>
                  <a:cubicBezTo>
                    <a:pt x="326939" y="380868"/>
                    <a:pt x="326939" y="380868"/>
                    <a:pt x="313171" y="380868"/>
                  </a:cubicBezTo>
                  <a:cubicBezTo>
                    <a:pt x="262743" y="380868"/>
                    <a:pt x="212314" y="380868"/>
                    <a:pt x="161804" y="380868"/>
                  </a:cubicBezTo>
                  <a:cubicBezTo>
                    <a:pt x="160908" y="380868"/>
                    <a:pt x="159930" y="380868"/>
                    <a:pt x="159034" y="380868"/>
                  </a:cubicBezTo>
                  <a:cubicBezTo>
                    <a:pt x="147792" y="380950"/>
                    <a:pt x="147629" y="381113"/>
                    <a:pt x="147629" y="392271"/>
                  </a:cubicBezTo>
                  <a:cubicBezTo>
                    <a:pt x="147629" y="464353"/>
                    <a:pt x="147303" y="536436"/>
                    <a:pt x="147873" y="608437"/>
                  </a:cubicBezTo>
                  <a:cubicBezTo>
                    <a:pt x="148036" y="628555"/>
                    <a:pt x="139482" y="638084"/>
                    <a:pt x="119115" y="637595"/>
                  </a:cubicBezTo>
                  <a:cubicBezTo>
                    <a:pt x="88809" y="636781"/>
                    <a:pt x="58422" y="637351"/>
                    <a:pt x="28116" y="637351"/>
                  </a:cubicBezTo>
                  <a:cubicBezTo>
                    <a:pt x="25346" y="637351"/>
                    <a:pt x="22494" y="637432"/>
                    <a:pt x="19724" y="637188"/>
                  </a:cubicBezTo>
                  <a:cubicBezTo>
                    <a:pt x="8889" y="636211"/>
                    <a:pt x="1475" y="628962"/>
                    <a:pt x="253" y="618210"/>
                  </a:cubicBezTo>
                  <a:cubicBezTo>
                    <a:pt x="-72" y="614871"/>
                    <a:pt x="9" y="611450"/>
                    <a:pt x="9" y="608029"/>
                  </a:cubicBezTo>
                  <a:cubicBezTo>
                    <a:pt x="9" y="415321"/>
                    <a:pt x="9" y="222694"/>
                    <a:pt x="9" y="29986"/>
                  </a:cubicBezTo>
                  <a:cubicBezTo>
                    <a:pt x="9" y="26565"/>
                    <a:pt x="-72" y="23145"/>
                    <a:pt x="253" y="19805"/>
                  </a:cubicBezTo>
                  <a:cubicBezTo>
                    <a:pt x="1475" y="8810"/>
                    <a:pt x="8400" y="1805"/>
                    <a:pt x="19317" y="257"/>
                  </a:cubicBezTo>
                  <a:cubicBezTo>
                    <a:pt x="21435" y="-68"/>
                    <a:pt x="23635" y="13"/>
                    <a:pt x="25834" y="13"/>
                  </a:cubicBezTo>
                  <a:cubicBezTo>
                    <a:pt x="57688" y="13"/>
                    <a:pt x="89624" y="13"/>
                    <a:pt x="121478" y="13"/>
                  </a:cubicBezTo>
                  <a:cubicBezTo>
                    <a:pt x="123922" y="13"/>
                    <a:pt x="126447" y="13"/>
                    <a:pt x="128891" y="420"/>
                  </a:cubicBezTo>
                  <a:cubicBezTo>
                    <a:pt x="139401" y="2131"/>
                    <a:pt x="146081" y="8972"/>
                    <a:pt x="147303" y="19561"/>
                  </a:cubicBezTo>
                  <a:cubicBezTo>
                    <a:pt x="147710" y="23226"/>
                    <a:pt x="147629" y="26973"/>
                    <a:pt x="147629" y="30719"/>
                  </a:cubicBezTo>
                  <a:cubicBezTo>
                    <a:pt x="147629" y="95634"/>
                    <a:pt x="147629" y="160630"/>
                    <a:pt x="147629" y="225545"/>
                  </a:cubicBezTo>
                  <a:cubicBezTo>
                    <a:pt x="147629" y="239066"/>
                    <a:pt x="147629" y="239066"/>
                    <a:pt x="161560" y="239066"/>
                  </a:cubicBezTo>
                  <a:cubicBezTo>
                    <a:pt x="211988" y="239066"/>
                    <a:pt x="262417" y="239066"/>
                    <a:pt x="312927" y="239066"/>
                  </a:cubicBezTo>
                  <a:cubicBezTo>
                    <a:pt x="314149" y="239066"/>
                    <a:pt x="315371" y="239066"/>
                    <a:pt x="316674" y="239066"/>
                  </a:cubicBezTo>
                  <a:cubicBezTo>
                    <a:pt x="326695" y="238903"/>
                    <a:pt x="327102" y="238659"/>
                    <a:pt x="327102" y="228559"/>
                  </a:cubicBezTo>
                  <a:cubicBezTo>
                    <a:pt x="327102" y="162667"/>
                    <a:pt x="327102" y="96774"/>
                    <a:pt x="327102" y="30964"/>
                  </a:cubicBezTo>
                  <a:cubicBezTo>
                    <a:pt x="327102" y="27217"/>
                    <a:pt x="327021" y="23552"/>
                    <a:pt x="327428" y="19805"/>
                  </a:cubicBezTo>
                  <a:cubicBezTo>
                    <a:pt x="328813" y="8484"/>
                    <a:pt x="336145" y="1398"/>
                    <a:pt x="347551" y="176"/>
                  </a:cubicBezTo>
                  <a:cubicBezTo>
                    <a:pt x="349669" y="-68"/>
                    <a:pt x="351869" y="13"/>
                    <a:pt x="354068" y="13"/>
                  </a:cubicBezTo>
                  <a:cubicBezTo>
                    <a:pt x="385352" y="13"/>
                    <a:pt x="416554" y="13"/>
                    <a:pt x="447838" y="13"/>
                  </a:cubicBezTo>
                  <a:cubicBezTo>
                    <a:pt x="450282" y="13"/>
                    <a:pt x="452807" y="-68"/>
                    <a:pt x="455251" y="257"/>
                  </a:cubicBezTo>
                  <a:cubicBezTo>
                    <a:pt x="467064" y="1805"/>
                    <a:pt x="474070" y="9461"/>
                    <a:pt x="474559" y="21434"/>
                  </a:cubicBezTo>
                  <a:cubicBezTo>
                    <a:pt x="474722" y="24529"/>
                    <a:pt x="474641" y="27624"/>
                    <a:pt x="474641" y="30719"/>
                  </a:cubicBezTo>
                  <a:cubicBezTo>
                    <a:pt x="474396" y="126911"/>
                    <a:pt x="474396" y="223102"/>
                    <a:pt x="474396" y="319293"/>
                  </a:cubicBezTo>
                  <a:close/>
                </a:path>
              </a:pathLst>
            </a:custGeom>
            <a:grpFill/>
            <a:ln w="8132" cap="flat">
              <a:noFill/>
              <a:prstDash val="solid"/>
              <a:miter/>
            </a:ln>
          </p:spPr>
          <p:txBody>
            <a:bodyPr rtlCol="0" anchor="ctr"/>
            <a:lstStyle/>
            <a:p>
              <a:endParaRPr lang="en-NG"/>
            </a:p>
          </p:txBody>
        </p:sp>
        <p:sp>
          <p:nvSpPr>
            <p:cNvPr id="42" name="Freeform 12">
              <a:extLst>
                <a:ext uri="{FF2B5EF4-FFF2-40B4-BE49-F238E27FC236}">
                  <a16:creationId xmlns:a16="http://schemas.microsoft.com/office/drawing/2014/main" id="{09E0F52A-B78D-450C-DAA2-17233582AB87}"/>
                </a:ext>
              </a:extLst>
            </p:cNvPr>
            <p:cNvSpPr/>
            <p:nvPr/>
          </p:nvSpPr>
          <p:spPr>
            <a:xfrm>
              <a:off x="7533743" y="3268869"/>
              <a:ext cx="384076" cy="638073"/>
            </a:xfrm>
            <a:custGeom>
              <a:avLst/>
              <a:gdLst>
                <a:gd name="connsiteX0" fmla="*/ 326 w 384076"/>
                <a:gd name="connsiteY0" fmla="*/ 319038 h 638073"/>
                <a:gd name="connsiteX1" fmla="*/ 164 w 384076"/>
                <a:gd name="connsiteY1" fmla="*/ 30464 h 638073"/>
                <a:gd name="connsiteX2" fmla="*/ 30632 w 384076"/>
                <a:gd name="connsiteY2" fmla="*/ 2 h 638073"/>
                <a:gd name="connsiteX3" fmla="*/ 349986 w 384076"/>
                <a:gd name="connsiteY3" fmla="*/ 2 h 638073"/>
                <a:gd name="connsiteX4" fmla="*/ 379966 w 384076"/>
                <a:gd name="connsiteY4" fmla="*/ 30057 h 638073"/>
                <a:gd name="connsiteX5" fmla="*/ 379803 w 384076"/>
                <a:gd name="connsiteY5" fmla="*/ 114519 h 638073"/>
                <a:gd name="connsiteX6" fmla="*/ 379070 w 384076"/>
                <a:gd name="connsiteY6" fmla="*/ 124701 h 638073"/>
                <a:gd name="connsiteX7" fmla="*/ 359029 w 384076"/>
                <a:gd name="connsiteY7" fmla="*/ 142049 h 638073"/>
                <a:gd name="connsiteX8" fmla="*/ 348846 w 384076"/>
                <a:gd name="connsiteY8" fmla="*/ 142212 h 638073"/>
                <a:gd name="connsiteX9" fmla="*/ 162203 w 384076"/>
                <a:gd name="connsiteY9" fmla="*/ 142212 h 638073"/>
                <a:gd name="connsiteX10" fmla="*/ 147783 w 384076"/>
                <a:gd name="connsiteY10" fmla="*/ 157117 h 638073"/>
                <a:gd name="connsiteX11" fmla="*/ 147783 w 384076"/>
                <a:gd name="connsiteY11" fmla="*/ 234086 h 638073"/>
                <a:gd name="connsiteX12" fmla="*/ 147946 w 384076"/>
                <a:gd name="connsiteY12" fmla="*/ 241498 h 638073"/>
                <a:gd name="connsiteX13" fmla="*/ 153242 w 384076"/>
                <a:gd name="connsiteY13" fmla="*/ 246711 h 638073"/>
                <a:gd name="connsiteX14" fmla="*/ 161633 w 384076"/>
                <a:gd name="connsiteY14" fmla="*/ 246874 h 638073"/>
                <a:gd name="connsiteX15" fmla="*/ 328723 w 384076"/>
                <a:gd name="connsiteY15" fmla="*/ 246874 h 638073"/>
                <a:gd name="connsiteX16" fmla="*/ 357237 w 384076"/>
                <a:gd name="connsiteY16" fmla="*/ 275055 h 638073"/>
                <a:gd name="connsiteX17" fmla="*/ 357237 w 384076"/>
                <a:gd name="connsiteY17" fmla="*/ 357645 h 638073"/>
                <a:gd name="connsiteX18" fmla="*/ 356504 w 384076"/>
                <a:gd name="connsiteY18" fmla="*/ 366848 h 638073"/>
                <a:gd name="connsiteX19" fmla="*/ 338581 w 384076"/>
                <a:gd name="connsiteY19" fmla="*/ 384441 h 638073"/>
                <a:gd name="connsiteX20" fmla="*/ 326524 w 384076"/>
                <a:gd name="connsiteY20" fmla="*/ 385011 h 638073"/>
                <a:gd name="connsiteX21" fmla="*/ 161225 w 384076"/>
                <a:gd name="connsiteY21" fmla="*/ 385011 h 638073"/>
                <a:gd name="connsiteX22" fmla="*/ 147702 w 384076"/>
                <a:gd name="connsiteY22" fmla="*/ 398043 h 638073"/>
                <a:gd name="connsiteX23" fmla="*/ 147702 w 384076"/>
                <a:gd name="connsiteY23" fmla="*/ 483402 h 638073"/>
                <a:gd name="connsiteX24" fmla="*/ 147783 w 384076"/>
                <a:gd name="connsiteY24" fmla="*/ 489918 h 638073"/>
                <a:gd name="connsiteX25" fmla="*/ 153404 w 384076"/>
                <a:gd name="connsiteY25" fmla="*/ 495782 h 638073"/>
                <a:gd name="connsiteX26" fmla="*/ 162692 w 384076"/>
                <a:gd name="connsiteY26" fmla="*/ 495945 h 638073"/>
                <a:gd name="connsiteX27" fmla="*/ 353978 w 384076"/>
                <a:gd name="connsiteY27" fmla="*/ 495782 h 638073"/>
                <a:gd name="connsiteX28" fmla="*/ 384040 w 384076"/>
                <a:gd name="connsiteY28" fmla="*/ 525592 h 638073"/>
                <a:gd name="connsiteX29" fmla="*/ 383796 w 384076"/>
                <a:gd name="connsiteY29" fmla="*/ 609077 h 638073"/>
                <a:gd name="connsiteX30" fmla="*/ 383714 w 384076"/>
                <a:gd name="connsiteY30" fmla="*/ 615593 h 638073"/>
                <a:gd name="connsiteX31" fmla="*/ 361799 w 384076"/>
                <a:gd name="connsiteY31" fmla="*/ 637748 h 638073"/>
                <a:gd name="connsiteX32" fmla="*/ 354385 w 384076"/>
                <a:gd name="connsiteY32" fmla="*/ 637829 h 638073"/>
                <a:gd name="connsiteX33" fmla="*/ 29410 w 384076"/>
                <a:gd name="connsiteY33" fmla="*/ 638073 h 638073"/>
                <a:gd name="connsiteX34" fmla="*/ 1 w 384076"/>
                <a:gd name="connsiteY34" fmla="*/ 608670 h 638073"/>
                <a:gd name="connsiteX35" fmla="*/ 326 w 384076"/>
                <a:gd name="connsiteY35" fmla="*/ 319038 h 6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76" h="638073">
                  <a:moveTo>
                    <a:pt x="326" y="319038"/>
                  </a:moveTo>
                  <a:cubicBezTo>
                    <a:pt x="326" y="222847"/>
                    <a:pt x="571" y="126655"/>
                    <a:pt x="164" y="30464"/>
                  </a:cubicBezTo>
                  <a:cubicBezTo>
                    <a:pt x="82" y="8555"/>
                    <a:pt x="8555" y="-161"/>
                    <a:pt x="30632" y="2"/>
                  </a:cubicBezTo>
                  <a:cubicBezTo>
                    <a:pt x="137111" y="491"/>
                    <a:pt x="243589" y="491"/>
                    <a:pt x="349986" y="2"/>
                  </a:cubicBezTo>
                  <a:cubicBezTo>
                    <a:pt x="373612" y="-79"/>
                    <a:pt x="380455" y="10998"/>
                    <a:pt x="379966" y="30057"/>
                  </a:cubicBezTo>
                  <a:cubicBezTo>
                    <a:pt x="379314" y="58157"/>
                    <a:pt x="379803" y="86338"/>
                    <a:pt x="379803" y="114519"/>
                  </a:cubicBezTo>
                  <a:cubicBezTo>
                    <a:pt x="379803" y="117940"/>
                    <a:pt x="379803" y="121361"/>
                    <a:pt x="379070" y="124701"/>
                  </a:cubicBezTo>
                  <a:cubicBezTo>
                    <a:pt x="376871" y="135370"/>
                    <a:pt x="369946" y="141316"/>
                    <a:pt x="359029" y="142049"/>
                  </a:cubicBezTo>
                  <a:cubicBezTo>
                    <a:pt x="355608" y="142294"/>
                    <a:pt x="352186" y="142212"/>
                    <a:pt x="348846" y="142212"/>
                  </a:cubicBezTo>
                  <a:cubicBezTo>
                    <a:pt x="286604" y="142212"/>
                    <a:pt x="224444" y="142212"/>
                    <a:pt x="162203" y="142212"/>
                  </a:cubicBezTo>
                  <a:cubicBezTo>
                    <a:pt x="146480" y="142212"/>
                    <a:pt x="147783" y="141805"/>
                    <a:pt x="147783" y="157117"/>
                  </a:cubicBezTo>
                  <a:cubicBezTo>
                    <a:pt x="147783" y="182774"/>
                    <a:pt x="147783" y="208430"/>
                    <a:pt x="147783" y="234086"/>
                  </a:cubicBezTo>
                  <a:cubicBezTo>
                    <a:pt x="147783" y="236530"/>
                    <a:pt x="147865" y="239055"/>
                    <a:pt x="147946" y="241498"/>
                  </a:cubicBezTo>
                  <a:cubicBezTo>
                    <a:pt x="148028" y="244838"/>
                    <a:pt x="149983" y="246548"/>
                    <a:pt x="153242" y="246711"/>
                  </a:cubicBezTo>
                  <a:cubicBezTo>
                    <a:pt x="156011" y="246793"/>
                    <a:pt x="158781" y="246874"/>
                    <a:pt x="161633" y="246874"/>
                  </a:cubicBezTo>
                  <a:cubicBezTo>
                    <a:pt x="217357" y="246874"/>
                    <a:pt x="273081" y="246874"/>
                    <a:pt x="328723" y="246874"/>
                  </a:cubicBezTo>
                  <a:cubicBezTo>
                    <a:pt x="350149" y="246874"/>
                    <a:pt x="357237" y="253797"/>
                    <a:pt x="357237" y="275055"/>
                  </a:cubicBezTo>
                  <a:cubicBezTo>
                    <a:pt x="357319" y="302585"/>
                    <a:pt x="357319" y="330115"/>
                    <a:pt x="357237" y="357645"/>
                  </a:cubicBezTo>
                  <a:cubicBezTo>
                    <a:pt x="357237" y="360740"/>
                    <a:pt x="357074" y="363835"/>
                    <a:pt x="356504" y="366848"/>
                  </a:cubicBezTo>
                  <a:cubicBezTo>
                    <a:pt x="354548" y="376785"/>
                    <a:pt x="348601" y="382731"/>
                    <a:pt x="338581" y="384441"/>
                  </a:cubicBezTo>
                  <a:cubicBezTo>
                    <a:pt x="334670" y="385093"/>
                    <a:pt x="330597" y="385011"/>
                    <a:pt x="326524" y="385011"/>
                  </a:cubicBezTo>
                  <a:cubicBezTo>
                    <a:pt x="271451" y="385011"/>
                    <a:pt x="216379" y="385011"/>
                    <a:pt x="161225" y="385011"/>
                  </a:cubicBezTo>
                  <a:cubicBezTo>
                    <a:pt x="147702" y="385011"/>
                    <a:pt x="147702" y="385011"/>
                    <a:pt x="147702" y="398043"/>
                  </a:cubicBezTo>
                  <a:cubicBezTo>
                    <a:pt x="147702" y="426469"/>
                    <a:pt x="147702" y="454976"/>
                    <a:pt x="147702" y="483402"/>
                  </a:cubicBezTo>
                  <a:cubicBezTo>
                    <a:pt x="147702" y="485601"/>
                    <a:pt x="147783" y="487718"/>
                    <a:pt x="147783" y="489918"/>
                  </a:cubicBezTo>
                  <a:cubicBezTo>
                    <a:pt x="147865" y="493583"/>
                    <a:pt x="149575" y="495701"/>
                    <a:pt x="153404" y="495782"/>
                  </a:cubicBezTo>
                  <a:cubicBezTo>
                    <a:pt x="156500" y="495863"/>
                    <a:pt x="159596" y="495945"/>
                    <a:pt x="162692" y="495945"/>
                  </a:cubicBezTo>
                  <a:cubicBezTo>
                    <a:pt x="226481" y="495945"/>
                    <a:pt x="290189" y="496189"/>
                    <a:pt x="353978" y="495782"/>
                  </a:cubicBezTo>
                  <a:cubicBezTo>
                    <a:pt x="372227" y="495701"/>
                    <a:pt x="384854" y="501076"/>
                    <a:pt x="384040" y="525592"/>
                  </a:cubicBezTo>
                  <a:cubicBezTo>
                    <a:pt x="383144" y="553366"/>
                    <a:pt x="383796" y="581222"/>
                    <a:pt x="383796" y="609077"/>
                  </a:cubicBezTo>
                  <a:cubicBezTo>
                    <a:pt x="383796" y="611277"/>
                    <a:pt x="383796" y="613394"/>
                    <a:pt x="383714" y="615593"/>
                  </a:cubicBezTo>
                  <a:cubicBezTo>
                    <a:pt x="383144" y="629928"/>
                    <a:pt x="375975" y="637177"/>
                    <a:pt x="361799" y="637748"/>
                  </a:cubicBezTo>
                  <a:cubicBezTo>
                    <a:pt x="359355" y="637829"/>
                    <a:pt x="356830" y="637829"/>
                    <a:pt x="354385" y="637829"/>
                  </a:cubicBezTo>
                  <a:cubicBezTo>
                    <a:pt x="246033" y="637829"/>
                    <a:pt x="137763" y="637503"/>
                    <a:pt x="29410" y="638073"/>
                  </a:cubicBezTo>
                  <a:cubicBezTo>
                    <a:pt x="7170" y="638155"/>
                    <a:pt x="-81" y="628218"/>
                    <a:pt x="1" y="608670"/>
                  </a:cubicBezTo>
                  <a:cubicBezTo>
                    <a:pt x="571" y="512072"/>
                    <a:pt x="326" y="415555"/>
                    <a:pt x="326" y="319038"/>
                  </a:cubicBezTo>
                  <a:close/>
                </a:path>
              </a:pathLst>
            </a:custGeom>
            <a:grpFill/>
            <a:ln w="8132" cap="flat">
              <a:noFill/>
              <a:prstDash val="solid"/>
              <a:miter/>
            </a:ln>
          </p:spPr>
          <p:txBody>
            <a:bodyPr rtlCol="0" anchor="ctr"/>
            <a:lstStyle/>
            <a:p>
              <a:endParaRPr lang="en-NG"/>
            </a:p>
          </p:txBody>
        </p:sp>
        <p:sp>
          <p:nvSpPr>
            <p:cNvPr id="43" name="Freeform 13">
              <a:extLst>
                <a:ext uri="{FF2B5EF4-FFF2-40B4-BE49-F238E27FC236}">
                  <a16:creationId xmlns:a16="http://schemas.microsoft.com/office/drawing/2014/main" id="{F7A1166B-80B1-92D5-1EE5-D773CE53A79A}"/>
                </a:ext>
              </a:extLst>
            </p:cNvPr>
            <p:cNvSpPr/>
            <p:nvPr/>
          </p:nvSpPr>
          <p:spPr>
            <a:xfrm>
              <a:off x="7034395" y="3268823"/>
              <a:ext cx="465559" cy="637630"/>
            </a:xfrm>
            <a:custGeom>
              <a:avLst/>
              <a:gdLst>
                <a:gd name="connsiteX0" fmla="*/ 32 w 465559"/>
                <a:gd name="connsiteY0" fmla="*/ 319247 h 637630"/>
                <a:gd name="connsiteX1" fmla="*/ 32 w 465559"/>
                <a:gd name="connsiteY1" fmla="*/ 31569 h 637630"/>
                <a:gd name="connsiteX2" fmla="*/ 277 w 465559"/>
                <a:gd name="connsiteY2" fmla="*/ 20411 h 637630"/>
                <a:gd name="connsiteX3" fmla="*/ 19910 w 465559"/>
                <a:gd name="connsiteY3" fmla="*/ 456 h 637630"/>
                <a:gd name="connsiteX4" fmla="*/ 29198 w 465559"/>
                <a:gd name="connsiteY4" fmla="*/ 211 h 637630"/>
                <a:gd name="connsiteX5" fmla="*/ 246472 w 465559"/>
                <a:gd name="connsiteY5" fmla="*/ 374 h 637630"/>
                <a:gd name="connsiteX6" fmla="*/ 390263 w 465559"/>
                <a:gd name="connsiteY6" fmla="*/ 54375 h 637630"/>
                <a:gd name="connsiteX7" fmla="*/ 462036 w 465559"/>
                <a:gd name="connsiteY7" fmla="*/ 179888 h 637630"/>
                <a:gd name="connsiteX8" fmla="*/ 402565 w 465559"/>
                <a:gd name="connsiteY8" fmla="*/ 372351 h 637630"/>
                <a:gd name="connsiteX9" fmla="*/ 273601 w 465559"/>
                <a:gd name="connsiteY9" fmla="*/ 436289 h 637630"/>
                <a:gd name="connsiteX10" fmla="*/ 240281 w 465559"/>
                <a:gd name="connsiteY10" fmla="*/ 438732 h 637630"/>
                <a:gd name="connsiteX11" fmla="*/ 160442 w 465559"/>
                <a:gd name="connsiteY11" fmla="*/ 438651 h 637630"/>
                <a:gd name="connsiteX12" fmla="*/ 153029 w 465559"/>
                <a:gd name="connsiteY12" fmla="*/ 438814 h 637630"/>
                <a:gd name="connsiteX13" fmla="*/ 147733 w 465559"/>
                <a:gd name="connsiteY13" fmla="*/ 444027 h 637630"/>
                <a:gd name="connsiteX14" fmla="*/ 147570 w 465559"/>
                <a:gd name="connsiteY14" fmla="*/ 452334 h 637630"/>
                <a:gd name="connsiteX15" fmla="*/ 147570 w 465559"/>
                <a:gd name="connsiteY15" fmla="*/ 609205 h 637630"/>
                <a:gd name="connsiteX16" fmla="*/ 147245 w 465559"/>
                <a:gd name="connsiteY16" fmla="*/ 619386 h 637630"/>
                <a:gd name="connsiteX17" fmla="*/ 128833 w 465559"/>
                <a:gd name="connsiteY17" fmla="*/ 637386 h 637630"/>
                <a:gd name="connsiteX18" fmla="*/ 124189 w 465559"/>
                <a:gd name="connsiteY18" fmla="*/ 637631 h 637630"/>
                <a:gd name="connsiteX19" fmla="*/ 23006 w 465559"/>
                <a:gd name="connsiteY19" fmla="*/ 637631 h 637630"/>
                <a:gd name="connsiteX20" fmla="*/ 9727 w 465559"/>
                <a:gd name="connsiteY20" fmla="*/ 634210 h 637630"/>
                <a:gd name="connsiteX21" fmla="*/ 277 w 465559"/>
                <a:gd name="connsiteY21" fmla="*/ 618001 h 637630"/>
                <a:gd name="connsiteX22" fmla="*/ 114 w 465559"/>
                <a:gd name="connsiteY22" fmla="*/ 606843 h 637630"/>
                <a:gd name="connsiteX23" fmla="*/ 32 w 465559"/>
                <a:gd name="connsiteY23" fmla="*/ 319247 h 637630"/>
                <a:gd name="connsiteX24" fmla="*/ 147570 w 465559"/>
                <a:gd name="connsiteY24" fmla="*/ 218657 h 637630"/>
                <a:gd name="connsiteX25" fmla="*/ 147570 w 465559"/>
                <a:gd name="connsiteY25" fmla="*/ 290007 h 637630"/>
                <a:gd name="connsiteX26" fmla="*/ 156532 w 465559"/>
                <a:gd name="connsiteY26" fmla="*/ 299292 h 637630"/>
                <a:gd name="connsiteX27" fmla="*/ 247450 w 465559"/>
                <a:gd name="connsiteY27" fmla="*/ 299210 h 637630"/>
                <a:gd name="connsiteX28" fmla="*/ 284681 w 465559"/>
                <a:gd name="connsiteY28" fmla="*/ 286586 h 637630"/>
                <a:gd name="connsiteX29" fmla="*/ 316942 w 465559"/>
                <a:gd name="connsiteY29" fmla="*/ 208395 h 637630"/>
                <a:gd name="connsiteX30" fmla="*/ 281748 w 465559"/>
                <a:gd name="connsiteY30" fmla="*/ 150159 h 637630"/>
                <a:gd name="connsiteX31" fmla="*/ 236615 w 465559"/>
                <a:gd name="connsiteY31" fmla="*/ 138512 h 637630"/>
                <a:gd name="connsiteX32" fmla="*/ 158732 w 465559"/>
                <a:gd name="connsiteY32" fmla="*/ 138430 h 637630"/>
                <a:gd name="connsiteX33" fmla="*/ 154984 w 465559"/>
                <a:gd name="connsiteY33" fmla="*/ 138430 h 637630"/>
                <a:gd name="connsiteX34" fmla="*/ 147570 w 465559"/>
                <a:gd name="connsiteY34" fmla="*/ 146331 h 637630"/>
                <a:gd name="connsiteX35" fmla="*/ 147570 w 465559"/>
                <a:gd name="connsiteY35" fmla="*/ 152847 h 637630"/>
                <a:gd name="connsiteX36" fmla="*/ 147570 w 465559"/>
                <a:gd name="connsiteY36" fmla="*/ 218657 h 63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5559" h="637630">
                  <a:moveTo>
                    <a:pt x="32" y="319247"/>
                  </a:moveTo>
                  <a:cubicBezTo>
                    <a:pt x="32" y="223381"/>
                    <a:pt x="32" y="127435"/>
                    <a:pt x="32" y="31569"/>
                  </a:cubicBezTo>
                  <a:cubicBezTo>
                    <a:pt x="32" y="27822"/>
                    <a:pt x="-131" y="24157"/>
                    <a:pt x="277" y="20411"/>
                  </a:cubicBezTo>
                  <a:cubicBezTo>
                    <a:pt x="1417" y="9008"/>
                    <a:pt x="8505" y="1759"/>
                    <a:pt x="19910" y="456"/>
                  </a:cubicBezTo>
                  <a:cubicBezTo>
                    <a:pt x="23006" y="130"/>
                    <a:pt x="26102" y="211"/>
                    <a:pt x="29198" y="211"/>
                  </a:cubicBezTo>
                  <a:cubicBezTo>
                    <a:pt x="101623" y="211"/>
                    <a:pt x="174047" y="-359"/>
                    <a:pt x="246472" y="374"/>
                  </a:cubicBezTo>
                  <a:cubicBezTo>
                    <a:pt x="300648" y="944"/>
                    <a:pt x="348959" y="18863"/>
                    <a:pt x="390263" y="54375"/>
                  </a:cubicBezTo>
                  <a:cubicBezTo>
                    <a:pt x="429042" y="87687"/>
                    <a:pt x="453726" y="129634"/>
                    <a:pt x="462036" y="179888"/>
                  </a:cubicBezTo>
                  <a:cubicBezTo>
                    <a:pt x="474093" y="253517"/>
                    <a:pt x="455437" y="318351"/>
                    <a:pt x="402565" y="372351"/>
                  </a:cubicBezTo>
                  <a:cubicBezTo>
                    <a:pt x="366963" y="408678"/>
                    <a:pt x="323541" y="429121"/>
                    <a:pt x="273601" y="436289"/>
                  </a:cubicBezTo>
                  <a:cubicBezTo>
                    <a:pt x="262603" y="437836"/>
                    <a:pt x="251523" y="438814"/>
                    <a:pt x="240281" y="438732"/>
                  </a:cubicBezTo>
                  <a:cubicBezTo>
                    <a:pt x="213641" y="438569"/>
                    <a:pt x="187001" y="438651"/>
                    <a:pt x="160442" y="438651"/>
                  </a:cubicBezTo>
                  <a:cubicBezTo>
                    <a:pt x="157998" y="438651"/>
                    <a:pt x="155473" y="438732"/>
                    <a:pt x="153029" y="438814"/>
                  </a:cubicBezTo>
                  <a:cubicBezTo>
                    <a:pt x="149770" y="438977"/>
                    <a:pt x="147896" y="440687"/>
                    <a:pt x="147733" y="444027"/>
                  </a:cubicBezTo>
                  <a:cubicBezTo>
                    <a:pt x="147570" y="446796"/>
                    <a:pt x="147570" y="449565"/>
                    <a:pt x="147570" y="452334"/>
                  </a:cubicBezTo>
                  <a:cubicBezTo>
                    <a:pt x="147570" y="504625"/>
                    <a:pt x="147570" y="556915"/>
                    <a:pt x="147570" y="609205"/>
                  </a:cubicBezTo>
                  <a:cubicBezTo>
                    <a:pt x="147570" y="612626"/>
                    <a:pt x="147652" y="616047"/>
                    <a:pt x="147245" y="619386"/>
                  </a:cubicBezTo>
                  <a:cubicBezTo>
                    <a:pt x="145941" y="629323"/>
                    <a:pt x="138772" y="636246"/>
                    <a:pt x="128833" y="637386"/>
                  </a:cubicBezTo>
                  <a:cubicBezTo>
                    <a:pt x="127285" y="637549"/>
                    <a:pt x="125737" y="637631"/>
                    <a:pt x="124189" y="637631"/>
                  </a:cubicBezTo>
                  <a:cubicBezTo>
                    <a:pt x="90461" y="637631"/>
                    <a:pt x="56734" y="637631"/>
                    <a:pt x="23006" y="637631"/>
                  </a:cubicBezTo>
                  <a:cubicBezTo>
                    <a:pt x="18281" y="637631"/>
                    <a:pt x="13719" y="636979"/>
                    <a:pt x="9727" y="634210"/>
                  </a:cubicBezTo>
                  <a:cubicBezTo>
                    <a:pt x="4024" y="630300"/>
                    <a:pt x="765" y="624925"/>
                    <a:pt x="277" y="618001"/>
                  </a:cubicBezTo>
                  <a:cubicBezTo>
                    <a:pt x="32" y="614336"/>
                    <a:pt x="114" y="610589"/>
                    <a:pt x="114" y="606843"/>
                  </a:cubicBezTo>
                  <a:cubicBezTo>
                    <a:pt x="32" y="511059"/>
                    <a:pt x="32" y="415194"/>
                    <a:pt x="32" y="319247"/>
                  </a:cubicBezTo>
                  <a:close/>
                  <a:moveTo>
                    <a:pt x="147570" y="218657"/>
                  </a:moveTo>
                  <a:cubicBezTo>
                    <a:pt x="147570" y="242440"/>
                    <a:pt x="147489" y="266223"/>
                    <a:pt x="147570" y="290007"/>
                  </a:cubicBezTo>
                  <a:cubicBezTo>
                    <a:pt x="147570" y="298314"/>
                    <a:pt x="148467" y="299210"/>
                    <a:pt x="156532" y="299292"/>
                  </a:cubicBezTo>
                  <a:cubicBezTo>
                    <a:pt x="186838" y="299373"/>
                    <a:pt x="217144" y="299536"/>
                    <a:pt x="247450" y="299210"/>
                  </a:cubicBezTo>
                  <a:cubicBezTo>
                    <a:pt x="261055" y="299047"/>
                    <a:pt x="273601" y="294731"/>
                    <a:pt x="284681" y="286586"/>
                  </a:cubicBezTo>
                  <a:cubicBezTo>
                    <a:pt x="311158" y="267038"/>
                    <a:pt x="320364" y="240078"/>
                    <a:pt x="316942" y="208395"/>
                  </a:cubicBezTo>
                  <a:cubicBezTo>
                    <a:pt x="314335" y="183879"/>
                    <a:pt x="303174" y="163842"/>
                    <a:pt x="281748" y="150159"/>
                  </a:cubicBezTo>
                  <a:cubicBezTo>
                    <a:pt x="267898" y="141281"/>
                    <a:pt x="252501" y="138674"/>
                    <a:pt x="236615" y="138512"/>
                  </a:cubicBezTo>
                  <a:cubicBezTo>
                    <a:pt x="210626" y="138267"/>
                    <a:pt x="184638" y="138430"/>
                    <a:pt x="158732" y="138430"/>
                  </a:cubicBezTo>
                  <a:cubicBezTo>
                    <a:pt x="157509" y="138430"/>
                    <a:pt x="156287" y="138430"/>
                    <a:pt x="154984" y="138430"/>
                  </a:cubicBezTo>
                  <a:cubicBezTo>
                    <a:pt x="148548" y="138837"/>
                    <a:pt x="147896" y="139489"/>
                    <a:pt x="147570" y="146331"/>
                  </a:cubicBezTo>
                  <a:cubicBezTo>
                    <a:pt x="147489" y="148530"/>
                    <a:pt x="147570" y="150647"/>
                    <a:pt x="147570" y="152847"/>
                  </a:cubicBezTo>
                  <a:cubicBezTo>
                    <a:pt x="147570" y="174756"/>
                    <a:pt x="147570" y="196747"/>
                    <a:pt x="147570" y="218657"/>
                  </a:cubicBezTo>
                  <a:close/>
                </a:path>
              </a:pathLst>
            </a:custGeom>
            <a:grpFill/>
            <a:ln w="8132" cap="flat">
              <a:noFill/>
              <a:prstDash val="solid"/>
              <a:miter/>
            </a:ln>
          </p:spPr>
          <p:txBody>
            <a:bodyPr rtlCol="0" anchor="ctr"/>
            <a:lstStyle/>
            <a:p>
              <a:endParaRPr lang="en-NG"/>
            </a:p>
          </p:txBody>
        </p:sp>
        <p:sp>
          <p:nvSpPr>
            <p:cNvPr id="44" name="Freeform 14">
              <a:extLst>
                <a:ext uri="{FF2B5EF4-FFF2-40B4-BE49-F238E27FC236}">
                  <a16:creationId xmlns:a16="http://schemas.microsoft.com/office/drawing/2014/main" id="{AE6FADBF-0DD2-E7EC-658B-A3CF4089AD03}"/>
                </a:ext>
              </a:extLst>
            </p:cNvPr>
            <p:cNvSpPr/>
            <p:nvPr/>
          </p:nvSpPr>
          <p:spPr>
            <a:xfrm>
              <a:off x="5782557" y="2973968"/>
              <a:ext cx="204786" cy="270133"/>
            </a:xfrm>
            <a:custGeom>
              <a:avLst/>
              <a:gdLst>
                <a:gd name="connsiteX0" fmla="*/ 58367 w 204786"/>
                <a:gd name="connsiteY0" fmla="*/ 183155 h 270133"/>
                <a:gd name="connsiteX1" fmla="*/ 58367 w 204786"/>
                <a:gd name="connsiteY1" fmla="*/ 217689 h 270133"/>
                <a:gd name="connsiteX2" fmla="*/ 58286 w 204786"/>
                <a:gd name="connsiteY2" fmla="*/ 257600 h 270133"/>
                <a:gd name="connsiteX3" fmla="*/ 46147 w 204786"/>
                <a:gd name="connsiteY3" fmla="*/ 269980 h 270133"/>
                <a:gd name="connsiteX4" fmla="*/ 11768 w 204786"/>
                <a:gd name="connsiteY4" fmla="*/ 269980 h 270133"/>
                <a:gd name="connsiteX5" fmla="*/ 36 w 204786"/>
                <a:gd name="connsiteY5" fmla="*/ 258007 h 270133"/>
                <a:gd name="connsiteX6" fmla="*/ 36 w 204786"/>
                <a:gd name="connsiteY6" fmla="*/ 252468 h 270133"/>
                <a:gd name="connsiteX7" fmla="*/ 36 w 204786"/>
                <a:gd name="connsiteY7" fmla="*/ 23271 h 270133"/>
                <a:gd name="connsiteX8" fmla="*/ 18122 w 204786"/>
                <a:gd name="connsiteY8" fmla="*/ 5352 h 270133"/>
                <a:gd name="connsiteX9" fmla="*/ 41340 w 204786"/>
                <a:gd name="connsiteY9" fmla="*/ 5352 h 270133"/>
                <a:gd name="connsiteX10" fmla="*/ 59671 w 204786"/>
                <a:gd name="connsiteY10" fmla="*/ 18139 h 270133"/>
                <a:gd name="connsiteX11" fmla="*/ 61381 w 204786"/>
                <a:gd name="connsiteY11" fmla="*/ 17814 h 270133"/>
                <a:gd name="connsiteX12" fmla="*/ 186435 w 204786"/>
                <a:gd name="connsiteY12" fmla="*/ 39886 h 270133"/>
                <a:gd name="connsiteX13" fmla="*/ 170711 w 204786"/>
                <a:gd name="connsiteY13" fmla="*/ 178757 h 270133"/>
                <a:gd name="connsiteX14" fmla="*/ 64559 w 204786"/>
                <a:gd name="connsiteY14" fmla="*/ 185354 h 270133"/>
                <a:gd name="connsiteX15" fmla="*/ 58367 w 204786"/>
                <a:gd name="connsiteY15" fmla="*/ 183155 h 270133"/>
                <a:gd name="connsiteX16" fmla="*/ 145375 w 204786"/>
                <a:gd name="connsiteY16" fmla="*/ 103417 h 270133"/>
                <a:gd name="connsiteX17" fmla="*/ 124845 w 204786"/>
                <a:gd name="connsiteY17" fmla="*/ 61308 h 270133"/>
                <a:gd name="connsiteX18" fmla="*/ 58774 w 204786"/>
                <a:gd name="connsiteY18" fmla="*/ 97471 h 270133"/>
                <a:gd name="connsiteX19" fmla="*/ 78082 w 204786"/>
                <a:gd name="connsiteY19" fmla="*/ 138032 h 270133"/>
                <a:gd name="connsiteX20" fmla="*/ 124926 w 204786"/>
                <a:gd name="connsiteY20" fmla="*/ 139010 h 270133"/>
                <a:gd name="connsiteX21" fmla="*/ 145375 w 204786"/>
                <a:gd name="connsiteY21" fmla="*/ 103417 h 2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786" h="270133">
                  <a:moveTo>
                    <a:pt x="58367" y="183155"/>
                  </a:moveTo>
                  <a:cubicBezTo>
                    <a:pt x="58367" y="194802"/>
                    <a:pt x="58367" y="206287"/>
                    <a:pt x="58367" y="217689"/>
                  </a:cubicBezTo>
                  <a:cubicBezTo>
                    <a:pt x="58367" y="230966"/>
                    <a:pt x="58449" y="244323"/>
                    <a:pt x="58286" y="257600"/>
                  </a:cubicBezTo>
                  <a:cubicBezTo>
                    <a:pt x="58123" y="267210"/>
                    <a:pt x="55597" y="269817"/>
                    <a:pt x="46147" y="269980"/>
                  </a:cubicBezTo>
                  <a:cubicBezTo>
                    <a:pt x="34660" y="270143"/>
                    <a:pt x="23255" y="270224"/>
                    <a:pt x="11768" y="269980"/>
                  </a:cubicBezTo>
                  <a:cubicBezTo>
                    <a:pt x="2969" y="269817"/>
                    <a:pt x="443" y="266966"/>
                    <a:pt x="36" y="258007"/>
                  </a:cubicBezTo>
                  <a:cubicBezTo>
                    <a:pt x="-45" y="256133"/>
                    <a:pt x="36" y="254260"/>
                    <a:pt x="36" y="252468"/>
                  </a:cubicBezTo>
                  <a:cubicBezTo>
                    <a:pt x="36" y="176069"/>
                    <a:pt x="36" y="99670"/>
                    <a:pt x="36" y="23271"/>
                  </a:cubicBezTo>
                  <a:cubicBezTo>
                    <a:pt x="36" y="6818"/>
                    <a:pt x="1503" y="5352"/>
                    <a:pt x="18122" y="5352"/>
                  </a:cubicBezTo>
                  <a:cubicBezTo>
                    <a:pt x="25862" y="5352"/>
                    <a:pt x="33601" y="5352"/>
                    <a:pt x="41340" y="5352"/>
                  </a:cubicBezTo>
                  <a:cubicBezTo>
                    <a:pt x="55190" y="5433"/>
                    <a:pt x="55842" y="5922"/>
                    <a:pt x="59671" y="18139"/>
                  </a:cubicBezTo>
                  <a:cubicBezTo>
                    <a:pt x="60241" y="18058"/>
                    <a:pt x="60974" y="18058"/>
                    <a:pt x="61381" y="17814"/>
                  </a:cubicBezTo>
                  <a:cubicBezTo>
                    <a:pt x="103745" y="-12567"/>
                    <a:pt x="157188" y="-3363"/>
                    <a:pt x="186435" y="39886"/>
                  </a:cubicBezTo>
                  <a:cubicBezTo>
                    <a:pt x="216252" y="83869"/>
                    <a:pt x="208838" y="144711"/>
                    <a:pt x="170711" y="178757"/>
                  </a:cubicBezTo>
                  <a:cubicBezTo>
                    <a:pt x="139917" y="206287"/>
                    <a:pt x="92747" y="207916"/>
                    <a:pt x="64559" y="185354"/>
                  </a:cubicBezTo>
                  <a:cubicBezTo>
                    <a:pt x="63255" y="184051"/>
                    <a:pt x="61870" y="182504"/>
                    <a:pt x="58367" y="183155"/>
                  </a:cubicBezTo>
                  <a:close/>
                  <a:moveTo>
                    <a:pt x="145375" y="103417"/>
                  </a:moveTo>
                  <a:cubicBezTo>
                    <a:pt x="145293" y="83625"/>
                    <a:pt x="139998" y="69697"/>
                    <a:pt x="124845" y="61308"/>
                  </a:cubicBezTo>
                  <a:cubicBezTo>
                    <a:pt x="94946" y="44692"/>
                    <a:pt x="60404" y="63425"/>
                    <a:pt x="58774" y="97471"/>
                  </a:cubicBezTo>
                  <a:cubicBezTo>
                    <a:pt x="57960" y="114005"/>
                    <a:pt x="62848" y="128992"/>
                    <a:pt x="78082" y="138032"/>
                  </a:cubicBezTo>
                  <a:cubicBezTo>
                    <a:pt x="93235" y="147073"/>
                    <a:pt x="109366" y="147562"/>
                    <a:pt x="124926" y="139010"/>
                  </a:cubicBezTo>
                  <a:cubicBezTo>
                    <a:pt x="139998" y="130702"/>
                    <a:pt x="145456" y="116774"/>
                    <a:pt x="145375" y="103417"/>
                  </a:cubicBezTo>
                  <a:close/>
                </a:path>
              </a:pathLst>
            </a:custGeom>
            <a:grpFill/>
            <a:ln w="8132" cap="flat">
              <a:noFill/>
              <a:prstDash val="solid"/>
              <a:miter/>
            </a:ln>
          </p:spPr>
          <p:txBody>
            <a:bodyPr rtlCol="0" anchor="ctr"/>
            <a:lstStyle/>
            <a:p>
              <a:endParaRPr lang="en-NG"/>
            </a:p>
          </p:txBody>
        </p:sp>
        <p:sp>
          <p:nvSpPr>
            <p:cNvPr id="45" name="Freeform 15">
              <a:extLst>
                <a:ext uri="{FF2B5EF4-FFF2-40B4-BE49-F238E27FC236}">
                  <a16:creationId xmlns:a16="http://schemas.microsoft.com/office/drawing/2014/main" id="{F59EFC50-2874-DD3F-DB48-296E5DDAA96A}"/>
                </a:ext>
              </a:extLst>
            </p:cNvPr>
            <p:cNvSpPr/>
            <p:nvPr/>
          </p:nvSpPr>
          <p:spPr>
            <a:xfrm>
              <a:off x="6408238" y="2973665"/>
              <a:ext cx="197955" cy="201445"/>
            </a:xfrm>
            <a:custGeom>
              <a:avLst/>
              <a:gdLst>
                <a:gd name="connsiteX0" fmla="*/ 125895 w 197955"/>
                <a:gd name="connsiteY0" fmla="*/ 124896 h 201445"/>
                <a:gd name="connsiteX1" fmla="*/ 74815 w 197955"/>
                <a:gd name="connsiteY1" fmla="*/ 124896 h 201445"/>
                <a:gd name="connsiteX2" fmla="*/ 68297 w 197955"/>
                <a:gd name="connsiteY2" fmla="*/ 124978 h 201445"/>
                <a:gd name="connsiteX3" fmla="*/ 64957 w 197955"/>
                <a:gd name="connsiteY3" fmla="*/ 131656 h 201445"/>
                <a:gd name="connsiteX4" fmla="*/ 94286 w 197955"/>
                <a:gd name="connsiteY4" fmla="*/ 152019 h 201445"/>
                <a:gd name="connsiteX5" fmla="*/ 131191 w 197955"/>
                <a:gd name="connsiteY5" fmla="*/ 143711 h 201445"/>
                <a:gd name="connsiteX6" fmla="*/ 142189 w 197955"/>
                <a:gd name="connsiteY6" fmla="*/ 139231 h 201445"/>
                <a:gd name="connsiteX7" fmla="*/ 173717 w 197955"/>
                <a:gd name="connsiteY7" fmla="*/ 138009 h 201445"/>
                <a:gd name="connsiteX8" fmla="*/ 185122 w 197955"/>
                <a:gd name="connsiteY8" fmla="*/ 156987 h 201445"/>
                <a:gd name="connsiteX9" fmla="*/ 140885 w 197955"/>
                <a:gd name="connsiteY9" fmla="*/ 194616 h 201445"/>
                <a:gd name="connsiteX10" fmla="*/ 41413 w 197955"/>
                <a:gd name="connsiteY10" fmla="*/ 182969 h 201445"/>
                <a:gd name="connsiteX11" fmla="*/ 353 w 197955"/>
                <a:gd name="connsiteY11" fmla="*/ 109665 h 201445"/>
                <a:gd name="connsiteX12" fmla="*/ 15507 w 197955"/>
                <a:gd name="connsiteY12" fmla="*/ 44913 h 201445"/>
                <a:gd name="connsiteX13" fmla="*/ 92982 w 197955"/>
                <a:gd name="connsiteY13" fmla="*/ 361 h 201445"/>
                <a:gd name="connsiteX14" fmla="*/ 163045 w 197955"/>
                <a:gd name="connsiteY14" fmla="*/ 21619 h 201445"/>
                <a:gd name="connsiteX15" fmla="*/ 195713 w 197955"/>
                <a:gd name="connsiteY15" fmla="*/ 78307 h 201445"/>
                <a:gd name="connsiteX16" fmla="*/ 197831 w 197955"/>
                <a:gd name="connsiteY16" fmla="*/ 106896 h 201445"/>
                <a:gd name="connsiteX17" fmla="*/ 179827 w 197955"/>
                <a:gd name="connsiteY17" fmla="*/ 124733 h 201445"/>
                <a:gd name="connsiteX18" fmla="*/ 125895 w 197955"/>
                <a:gd name="connsiteY18" fmla="*/ 124896 h 201445"/>
                <a:gd name="connsiteX19" fmla="*/ 125895 w 197955"/>
                <a:gd name="connsiteY19" fmla="*/ 124896 h 201445"/>
                <a:gd name="connsiteX20" fmla="*/ 99663 w 197955"/>
                <a:gd name="connsiteY20" fmla="*/ 78470 h 201445"/>
                <a:gd name="connsiteX21" fmla="*/ 131191 w 197955"/>
                <a:gd name="connsiteY21" fmla="*/ 78389 h 201445"/>
                <a:gd name="connsiteX22" fmla="*/ 135427 w 197955"/>
                <a:gd name="connsiteY22" fmla="*/ 71547 h 201445"/>
                <a:gd name="connsiteX23" fmla="*/ 132494 w 197955"/>
                <a:gd name="connsiteY23" fmla="*/ 66823 h 201445"/>
                <a:gd name="connsiteX24" fmla="*/ 66424 w 197955"/>
                <a:gd name="connsiteY24" fmla="*/ 69267 h 201445"/>
                <a:gd name="connsiteX25" fmla="*/ 64957 w 197955"/>
                <a:gd name="connsiteY25" fmla="*/ 71629 h 201445"/>
                <a:gd name="connsiteX26" fmla="*/ 69031 w 197955"/>
                <a:gd name="connsiteY26" fmla="*/ 78389 h 201445"/>
                <a:gd name="connsiteX27" fmla="*/ 99663 w 197955"/>
                <a:gd name="connsiteY27" fmla="*/ 78470 h 20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955" h="201445">
                  <a:moveTo>
                    <a:pt x="125895" y="124896"/>
                  </a:moveTo>
                  <a:cubicBezTo>
                    <a:pt x="108869" y="124896"/>
                    <a:pt x="91842" y="124896"/>
                    <a:pt x="74815" y="124896"/>
                  </a:cubicBezTo>
                  <a:cubicBezTo>
                    <a:pt x="72615" y="124896"/>
                    <a:pt x="70497" y="124815"/>
                    <a:pt x="68297" y="124978"/>
                  </a:cubicBezTo>
                  <a:cubicBezTo>
                    <a:pt x="63247" y="125466"/>
                    <a:pt x="62432" y="127014"/>
                    <a:pt x="64957" y="131656"/>
                  </a:cubicBezTo>
                  <a:cubicBezTo>
                    <a:pt x="71230" y="143385"/>
                    <a:pt x="81414" y="150064"/>
                    <a:pt x="94286" y="152019"/>
                  </a:cubicBezTo>
                  <a:cubicBezTo>
                    <a:pt x="107565" y="154055"/>
                    <a:pt x="120274" y="152426"/>
                    <a:pt x="131191" y="143711"/>
                  </a:cubicBezTo>
                  <a:cubicBezTo>
                    <a:pt x="134449" y="141186"/>
                    <a:pt x="137953" y="139394"/>
                    <a:pt x="142189" y="139231"/>
                  </a:cubicBezTo>
                  <a:cubicBezTo>
                    <a:pt x="152698" y="138824"/>
                    <a:pt x="163207" y="138091"/>
                    <a:pt x="173717" y="138009"/>
                  </a:cubicBezTo>
                  <a:cubicBezTo>
                    <a:pt x="188707" y="137846"/>
                    <a:pt x="192373" y="144037"/>
                    <a:pt x="185122" y="156987"/>
                  </a:cubicBezTo>
                  <a:cubicBezTo>
                    <a:pt x="175020" y="174906"/>
                    <a:pt x="160356" y="188019"/>
                    <a:pt x="140885" y="194616"/>
                  </a:cubicBezTo>
                  <a:cubicBezTo>
                    <a:pt x="106099" y="206264"/>
                    <a:pt x="72290" y="203413"/>
                    <a:pt x="41413" y="182969"/>
                  </a:cubicBezTo>
                  <a:cubicBezTo>
                    <a:pt x="15507" y="165784"/>
                    <a:pt x="2553" y="140534"/>
                    <a:pt x="353" y="109665"/>
                  </a:cubicBezTo>
                  <a:cubicBezTo>
                    <a:pt x="-1276" y="86534"/>
                    <a:pt x="2553" y="64624"/>
                    <a:pt x="15507" y="44913"/>
                  </a:cubicBezTo>
                  <a:cubicBezTo>
                    <a:pt x="33837" y="17058"/>
                    <a:pt x="60232" y="2967"/>
                    <a:pt x="92982" y="361"/>
                  </a:cubicBezTo>
                  <a:cubicBezTo>
                    <a:pt x="118970" y="-1675"/>
                    <a:pt x="142678" y="4840"/>
                    <a:pt x="163045" y="21619"/>
                  </a:cubicBezTo>
                  <a:cubicBezTo>
                    <a:pt x="181049" y="36443"/>
                    <a:pt x="190988" y="55909"/>
                    <a:pt x="195713" y="78307"/>
                  </a:cubicBezTo>
                  <a:cubicBezTo>
                    <a:pt x="197668" y="87755"/>
                    <a:pt x="198239" y="97285"/>
                    <a:pt x="197831" y="106896"/>
                  </a:cubicBezTo>
                  <a:cubicBezTo>
                    <a:pt x="197180" y="120661"/>
                    <a:pt x="193432" y="124570"/>
                    <a:pt x="179827" y="124733"/>
                  </a:cubicBezTo>
                  <a:cubicBezTo>
                    <a:pt x="161741" y="124978"/>
                    <a:pt x="143818" y="124815"/>
                    <a:pt x="125895" y="124896"/>
                  </a:cubicBezTo>
                  <a:cubicBezTo>
                    <a:pt x="125895" y="124815"/>
                    <a:pt x="125895" y="124815"/>
                    <a:pt x="125895" y="124896"/>
                  </a:cubicBezTo>
                  <a:close/>
                  <a:moveTo>
                    <a:pt x="99663" y="78470"/>
                  </a:moveTo>
                  <a:cubicBezTo>
                    <a:pt x="110172" y="78470"/>
                    <a:pt x="120681" y="78633"/>
                    <a:pt x="131191" y="78389"/>
                  </a:cubicBezTo>
                  <a:cubicBezTo>
                    <a:pt x="136975" y="78226"/>
                    <a:pt x="137871" y="76515"/>
                    <a:pt x="135427" y="71547"/>
                  </a:cubicBezTo>
                  <a:cubicBezTo>
                    <a:pt x="134612" y="69918"/>
                    <a:pt x="133635" y="68289"/>
                    <a:pt x="132494" y="66823"/>
                  </a:cubicBezTo>
                  <a:cubicBezTo>
                    <a:pt x="117178" y="46542"/>
                    <a:pt x="80273" y="47927"/>
                    <a:pt x="66424" y="69267"/>
                  </a:cubicBezTo>
                  <a:cubicBezTo>
                    <a:pt x="65935" y="70081"/>
                    <a:pt x="65365" y="70814"/>
                    <a:pt x="64957" y="71629"/>
                  </a:cubicBezTo>
                  <a:cubicBezTo>
                    <a:pt x="62350" y="76597"/>
                    <a:pt x="63247" y="78307"/>
                    <a:pt x="69031" y="78389"/>
                  </a:cubicBezTo>
                  <a:cubicBezTo>
                    <a:pt x="79214" y="78633"/>
                    <a:pt x="89398" y="78470"/>
                    <a:pt x="99663" y="78470"/>
                  </a:cubicBezTo>
                  <a:close/>
                </a:path>
              </a:pathLst>
            </a:custGeom>
            <a:grpFill/>
            <a:ln w="8132" cap="flat">
              <a:noFill/>
              <a:prstDash val="solid"/>
              <a:miter/>
            </a:ln>
          </p:spPr>
          <p:txBody>
            <a:bodyPr rtlCol="0" anchor="ctr"/>
            <a:lstStyle/>
            <a:p>
              <a:endParaRPr lang="en-NG"/>
            </a:p>
          </p:txBody>
        </p:sp>
        <p:sp>
          <p:nvSpPr>
            <p:cNvPr id="46" name="Freeform 16">
              <a:extLst>
                <a:ext uri="{FF2B5EF4-FFF2-40B4-BE49-F238E27FC236}">
                  <a16:creationId xmlns:a16="http://schemas.microsoft.com/office/drawing/2014/main" id="{B67A0047-9FC3-B22E-14EC-DF53BA1697C6}"/>
                </a:ext>
              </a:extLst>
            </p:cNvPr>
            <p:cNvSpPr/>
            <p:nvPr/>
          </p:nvSpPr>
          <p:spPr>
            <a:xfrm>
              <a:off x="6111070" y="2973693"/>
              <a:ext cx="201472" cy="201105"/>
            </a:xfrm>
            <a:custGeom>
              <a:avLst/>
              <a:gdLst>
                <a:gd name="connsiteX0" fmla="*/ 82 w 201472"/>
                <a:gd name="connsiteY0" fmla="*/ 99537 h 201105"/>
                <a:gd name="connsiteX1" fmla="*/ 101510 w 201472"/>
                <a:gd name="connsiteY1" fmla="*/ 7 h 201105"/>
                <a:gd name="connsiteX2" fmla="*/ 201471 w 201472"/>
                <a:gd name="connsiteY2" fmla="*/ 102306 h 201105"/>
                <a:gd name="connsiteX3" fmla="*/ 100614 w 201472"/>
                <a:gd name="connsiteY3" fmla="*/ 201104 h 201105"/>
                <a:gd name="connsiteX4" fmla="*/ 82 w 201472"/>
                <a:gd name="connsiteY4" fmla="*/ 99537 h 201105"/>
                <a:gd name="connsiteX5" fmla="*/ 100695 w 201472"/>
                <a:gd name="connsiteY5" fmla="*/ 143194 h 201105"/>
                <a:gd name="connsiteX6" fmla="*/ 142488 w 201472"/>
                <a:gd name="connsiteY6" fmla="*/ 100759 h 201105"/>
                <a:gd name="connsiteX7" fmla="*/ 100451 w 201472"/>
                <a:gd name="connsiteY7" fmla="*/ 57428 h 201105"/>
                <a:gd name="connsiteX8" fmla="*/ 58658 w 201472"/>
                <a:gd name="connsiteY8" fmla="*/ 100026 h 201105"/>
                <a:gd name="connsiteX9" fmla="*/ 100695 w 201472"/>
                <a:gd name="connsiteY9" fmla="*/ 143194 h 20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472" h="201105">
                  <a:moveTo>
                    <a:pt x="82" y="99537"/>
                  </a:moveTo>
                  <a:cubicBezTo>
                    <a:pt x="-1140" y="46677"/>
                    <a:pt x="43260" y="-645"/>
                    <a:pt x="101510" y="7"/>
                  </a:cubicBezTo>
                  <a:cubicBezTo>
                    <a:pt x="158293" y="658"/>
                    <a:pt x="201797" y="44804"/>
                    <a:pt x="201471" y="102306"/>
                  </a:cubicBezTo>
                  <a:cubicBezTo>
                    <a:pt x="201226" y="156877"/>
                    <a:pt x="155930" y="201430"/>
                    <a:pt x="100614" y="201104"/>
                  </a:cubicBezTo>
                  <a:cubicBezTo>
                    <a:pt x="40002" y="200778"/>
                    <a:pt x="-2117" y="151176"/>
                    <a:pt x="82" y="99537"/>
                  </a:cubicBezTo>
                  <a:close/>
                  <a:moveTo>
                    <a:pt x="100695" y="143194"/>
                  </a:moveTo>
                  <a:cubicBezTo>
                    <a:pt x="122121" y="143601"/>
                    <a:pt x="142488" y="129592"/>
                    <a:pt x="142488" y="100759"/>
                  </a:cubicBezTo>
                  <a:cubicBezTo>
                    <a:pt x="142488" y="73311"/>
                    <a:pt x="125135" y="57754"/>
                    <a:pt x="100451" y="57428"/>
                  </a:cubicBezTo>
                  <a:cubicBezTo>
                    <a:pt x="76173" y="57102"/>
                    <a:pt x="58576" y="75591"/>
                    <a:pt x="58658" y="100026"/>
                  </a:cubicBezTo>
                  <a:cubicBezTo>
                    <a:pt x="58658" y="125682"/>
                    <a:pt x="75929" y="143357"/>
                    <a:pt x="100695" y="143194"/>
                  </a:cubicBezTo>
                  <a:close/>
                </a:path>
              </a:pathLst>
            </a:custGeom>
            <a:grpFill/>
            <a:ln w="8132" cap="flat">
              <a:noFill/>
              <a:prstDash val="solid"/>
              <a:miter/>
            </a:ln>
          </p:spPr>
          <p:txBody>
            <a:bodyPr rtlCol="0" anchor="ctr"/>
            <a:lstStyle/>
            <a:p>
              <a:endParaRPr lang="en-NG"/>
            </a:p>
          </p:txBody>
        </p:sp>
        <p:sp>
          <p:nvSpPr>
            <p:cNvPr id="47" name="Freeform 17">
              <a:extLst>
                <a:ext uri="{FF2B5EF4-FFF2-40B4-BE49-F238E27FC236}">
                  <a16:creationId xmlns:a16="http://schemas.microsoft.com/office/drawing/2014/main" id="{C75F0F15-B9B4-12D9-AA6B-45A4C1DEB8E5}"/>
                </a:ext>
              </a:extLst>
            </p:cNvPr>
            <p:cNvSpPr/>
            <p:nvPr/>
          </p:nvSpPr>
          <p:spPr>
            <a:xfrm>
              <a:off x="6614091" y="2973626"/>
              <a:ext cx="194627" cy="201485"/>
            </a:xfrm>
            <a:custGeom>
              <a:avLst/>
              <a:gdLst>
                <a:gd name="connsiteX0" fmla="*/ 163957 w 194627"/>
                <a:gd name="connsiteY0" fmla="*/ 78916 h 201485"/>
                <a:gd name="connsiteX1" fmla="*/ 146359 w 194627"/>
                <a:gd name="connsiteY1" fmla="*/ 78916 h 201485"/>
                <a:gd name="connsiteX2" fmla="*/ 131777 w 194627"/>
                <a:gd name="connsiteY2" fmla="*/ 72319 h 201485"/>
                <a:gd name="connsiteX3" fmla="*/ 77845 w 194627"/>
                <a:gd name="connsiteY3" fmla="*/ 64663 h 201485"/>
                <a:gd name="connsiteX4" fmla="*/ 62285 w 194627"/>
                <a:gd name="connsiteY4" fmla="*/ 117930 h 201485"/>
                <a:gd name="connsiteX5" fmla="*/ 109455 w 194627"/>
                <a:gd name="connsiteY5" fmla="*/ 142039 h 201485"/>
                <a:gd name="connsiteX6" fmla="*/ 132103 w 194627"/>
                <a:gd name="connsiteY6" fmla="*/ 128763 h 201485"/>
                <a:gd name="connsiteX7" fmla="*/ 144893 w 194627"/>
                <a:gd name="connsiteY7" fmla="*/ 122573 h 201485"/>
                <a:gd name="connsiteX8" fmla="*/ 183835 w 194627"/>
                <a:gd name="connsiteY8" fmla="*/ 122654 h 201485"/>
                <a:gd name="connsiteX9" fmla="*/ 193774 w 194627"/>
                <a:gd name="connsiteY9" fmla="*/ 135686 h 201485"/>
                <a:gd name="connsiteX10" fmla="*/ 168845 w 194627"/>
                <a:gd name="connsiteY10" fmla="*/ 175108 h 201485"/>
                <a:gd name="connsiteX11" fmla="*/ 67499 w 194627"/>
                <a:gd name="connsiteY11" fmla="*/ 195633 h 201485"/>
                <a:gd name="connsiteX12" fmla="*/ 1998 w 194627"/>
                <a:gd name="connsiteY12" fmla="*/ 120537 h 201485"/>
                <a:gd name="connsiteX13" fmla="*/ 53486 w 194627"/>
                <a:gd name="connsiteY13" fmla="*/ 11232 h 201485"/>
                <a:gd name="connsiteX14" fmla="*/ 175199 w 194627"/>
                <a:gd name="connsiteY14" fmla="*/ 32490 h 201485"/>
                <a:gd name="connsiteX15" fmla="*/ 192959 w 194627"/>
                <a:gd name="connsiteY15" fmla="*/ 62627 h 201485"/>
                <a:gd name="connsiteX16" fmla="*/ 181554 w 194627"/>
                <a:gd name="connsiteY16" fmla="*/ 78916 h 201485"/>
                <a:gd name="connsiteX17" fmla="*/ 163957 w 194627"/>
                <a:gd name="connsiteY17" fmla="*/ 78916 h 201485"/>
                <a:gd name="connsiteX18" fmla="*/ 163957 w 194627"/>
                <a:gd name="connsiteY18" fmla="*/ 78916 h 20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627" h="201485">
                  <a:moveTo>
                    <a:pt x="163957" y="78916"/>
                  </a:moveTo>
                  <a:cubicBezTo>
                    <a:pt x="158091" y="78916"/>
                    <a:pt x="152225" y="78835"/>
                    <a:pt x="146359" y="78916"/>
                  </a:cubicBezTo>
                  <a:cubicBezTo>
                    <a:pt x="140412" y="79079"/>
                    <a:pt x="135198" y="77287"/>
                    <a:pt x="131777" y="72319"/>
                  </a:cubicBezTo>
                  <a:cubicBezTo>
                    <a:pt x="121838" y="57658"/>
                    <a:pt x="95605" y="53586"/>
                    <a:pt x="77845" y="64663"/>
                  </a:cubicBezTo>
                  <a:cubicBezTo>
                    <a:pt x="60737" y="75333"/>
                    <a:pt x="54138" y="97649"/>
                    <a:pt x="62285" y="117930"/>
                  </a:cubicBezTo>
                  <a:cubicBezTo>
                    <a:pt x="69535" y="136012"/>
                    <a:pt x="89250" y="145949"/>
                    <a:pt x="109455" y="142039"/>
                  </a:cubicBezTo>
                  <a:cubicBezTo>
                    <a:pt x="118660" y="140247"/>
                    <a:pt x="126318" y="136256"/>
                    <a:pt x="132103" y="128763"/>
                  </a:cubicBezTo>
                  <a:cubicBezTo>
                    <a:pt x="135361" y="124528"/>
                    <a:pt x="139516" y="122492"/>
                    <a:pt x="144893" y="122573"/>
                  </a:cubicBezTo>
                  <a:cubicBezTo>
                    <a:pt x="157846" y="122736"/>
                    <a:pt x="170881" y="122492"/>
                    <a:pt x="183835" y="122654"/>
                  </a:cubicBezTo>
                  <a:cubicBezTo>
                    <a:pt x="193122" y="122817"/>
                    <a:pt x="196218" y="126727"/>
                    <a:pt x="193774" y="135686"/>
                  </a:cubicBezTo>
                  <a:cubicBezTo>
                    <a:pt x="189537" y="151325"/>
                    <a:pt x="180902" y="164601"/>
                    <a:pt x="168845" y="175108"/>
                  </a:cubicBezTo>
                  <a:cubicBezTo>
                    <a:pt x="139109" y="201253"/>
                    <a:pt x="104648" y="207687"/>
                    <a:pt x="67499" y="195633"/>
                  </a:cubicBezTo>
                  <a:cubicBezTo>
                    <a:pt x="31083" y="183904"/>
                    <a:pt x="8923" y="157840"/>
                    <a:pt x="1998" y="120537"/>
                  </a:cubicBezTo>
                  <a:cubicBezTo>
                    <a:pt x="-7126" y="71504"/>
                    <a:pt x="15848" y="30129"/>
                    <a:pt x="53486" y="11232"/>
                  </a:cubicBezTo>
                  <a:cubicBezTo>
                    <a:pt x="94872" y="-9619"/>
                    <a:pt x="145219" y="-822"/>
                    <a:pt x="175199" y="32490"/>
                  </a:cubicBezTo>
                  <a:cubicBezTo>
                    <a:pt x="183183" y="41368"/>
                    <a:pt x="189212" y="51305"/>
                    <a:pt x="192959" y="62627"/>
                  </a:cubicBezTo>
                  <a:cubicBezTo>
                    <a:pt x="196951" y="74600"/>
                    <a:pt x="194018" y="78754"/>
                    <a:pt x="181554" y="78916"/>
                  </a:cubicBezTo>
                  <a:cubicBezTo>
                    <a:pt x="175688" y="78998"/>
                    <a:pt x="169822" y="78916"/>
                    <a:pt x="163957" y="78916"/>
                  </a:cubicBezTo>
                  <a:cubicBezTo>
                    <a:pt x="163957" y="78916"/>
                    <a:pt x="163957" y="78916"/>
                    <a:pt x="163957" y="78916"/>
                  </a:cubicBezTo>
                  <a:close/>
                </a:path>
              </a:pathLst>
            </a:custGeom>
            <a:grpFill/>
            <a:ln w="8132" cap="flat">
              <a:noFill/>
              <a:prstDash val="solid"/>
              <a:miter/>
            </a:ln>
          </p:spPr>
          <p:txBody>
            <a:bodyPr rtlCol="0" anchor="ctr"/>
            <a:lstStyle/>
            <a:p>
              <a:endParaRPr lang="en-NG"/>
            </a:p>
          </p:txBody>
        </p:sp>
        <p:sp>
          <p:nvSpPr>
            <p:cNvPr id="48" name="Freeform 18">
              <a:extLst>
                <a:ext uri="{FF2B5EF4-FFF2-40B4-BE49-F238E27FC236}">
                  <a16:creationId xmlns:a16="http://schemas.microsoft.com/office/drawing/2014/main" id="{A739254B-99AC-195E-979A-656E959944BB}"/>
                </a:ext>
              </a:extLst>
            </p:cNvPr>
            <p:cNvSpPr/>
            <p:nvPr/>
          </p:nvSpPr>
          <p:spPr>
            <a:xfrm>
              <a:off x="6809555" y="2918587"/>
              <a:ext cx="118148" cy="250814"/>
            </a:xfrm>
            <a:custGeom>
              <a:avLst/>
              <a:gdLst>
                <a:gd name="connsiteX0" fmla="*/ 88332 w 118148"/>
                <a:gd name="connsiteY0" fmla="*/ 32959 h 250814"/>
                <a:gd name="connsiteX1" fmla="*/ 88332 w 118148"/>
                <a:gd name="connsiteY1" fmla="*/ 54298 h 250814"/>
                <a:gd name="connsiteX2" fmla="*/ 94523 w 118148"/>
                <a:gd name="connsiteY2" fmla="*/ 60570 h 250814"/>
                <a:gd name="connsiteX3" fmla="*/ 107476 w 118148"/>
                <a:gd name="connsiteY3" fmla="*/ 60814 h 250814"/>
                <a:gd name="connsiteX4" fmla="*/ 117904 w 118148"/>
                <a:gd name="connsiteY4" fmla="*/ 71239 h 250814"/>
                <a:gd name="connsiteX5" fmla="*/ 117904 w 118148"/>
                <a:gd name="connsiteY5" fmla="*/ 106507 h 250814"/>
                <a:gd name="connsiteX6" fmla="*/ 107395 w 118148"/>
                <a:gd name="connsiteY6" fmla="*/ 116932 h 250814"/>
                <a:gd name="connsiteX7" fmla="*/ 95338 w 118148"/>
                <a:gd name="connsiteY7" fmla="*/ 117258 h 250814"/>
                <a:gd name="connsiteX8" fmla="*/ 88250 w 118148"/>
                <a:gd name="connsiteY8" fmla="*/ 124589 h 250814"/>
                <a:gd name="connsiteX9" fmla="*/ 88169 w 118148"/>
                <a:gd name="connsiteY9" fmla="*/ 132001 h 250814"/>
                <a:gd name="connsiteX10" fmla="*/ 88169 w 118148"/>
                <a:gd name="connsiteY10" fmla="*/ 232183 h 250814"/>
                <a:gd name="connsiteX11" fmla="*/ 88006 w 118148"/>
                <a:gd name="connsiteY11" fmla="*/ 240490 h 250814"/>
                <a:gd name="connsiteX12" fmla="*/ 77985 w 118148"/>
                <a:gd name="connsiteY12" fmla="*/ 250509 h 250814"/>
                <a:gd name="connsiteX13" fmla="*/ 39044 w 118148"/>
                <a:gd name="connsiteY13" fmla="*/ 250509 h 250814"/>
                <a:gd name="connsiteX14" fmla="*/ 30001 w 118148"/>
                <a:gd name="connsiteY14" fmla="*/ 241794 h 250814"/>
                <a:gd name="connsiteX15" fmla="*/ 29675 w 118148"/>
                <a:gd name="connsiteY15" fmla="*/ 232508 h 250814"/>
                <a:gd name="connsiteX16" fmla="*/ 29675 w 118148"/>
                <a:gd name="connsiteY16" fmla="*/ 130453 h 250814"/>
                <a:gd name="connsiteX17" fmla="*/ 29593 w 118148"/>
                <a:gd name="connsiteY17" fmla="*/ 123041 h 250814"/>
                <a:gd name="connsiteX18" fmla="*/ 23890 w 118148"/>
                <a:gd name="connsiteY18" fmla="*/ 117258 h 250814"/>
                <a:gd name="connsiteX19" fmla="*/ 10937 w 118148"/>
                <a:gd name="connsiteY19" fmla="*/ 117014 h 250814"/>
                <a:gd name="connsiteX20" fmla="*/ 183 w 118148"/>
                <a:gd name="connsiteY20" fmla="*/ 106018 h 250814"/>
                <a:gd name="connsiteX21" fmla="*/ 183 w 118148"/>
                <a:gd name="connsiteY21" fmla="*/ 71728 h 250814"/>
                <a:gd name="connsiteX22" fmla="*/ 11019 w 118148"/>
                <a:gd name="connsiteY22" fmla="*/ 60814 h 250814"/>
                <a:gd name="connsiteX23" fmla="*/ 21202 w 118148"/>
                <a:gd name="connsiteY23" fmla="*/ 60651 h 250814"/>
                <a:gd name="connsiteX24" fmla="*/ 29675 w 118148"/>
                <a:gd name="connsiteY24" fmla="*/ 51773 h 250814"/>
                <a:gd name="connsiteX25" fmla="*/ 29756 w 118148"/>
                <a:gd name="connsiteY25" fmla="*/ 19275 h 250814"/>
                <a:gd name="connsiteX26" fmla="*/ 48575 w 118148"/>
                <a:gd name="connsiteY26" fmla="*/ 53 h 250814"/>
                <a:gd name="connsiteX27" fmla="*/ 74563 w 118148"/>
                <a:gd name="connsiteY27" fmla="*/ 135 h 250814"/>
                <a:gd name="connsiteX28" fmla="*/ 88250 w 118148"/>
                <a:gd name="connsiteY28" fmla="*/ 13574 h 250814"/>
                <a:gd name="connsiteX29" fmla="*/ 88250 w 118148"/>
                <a:gd name="connsiteY29" fmla="*/ 33040 h 250814"/>
                <a:gd name="connsiteX30" fmla="*/ 88332 w 118148"/>
                <a:gd name="connsiteY30" fmla="*/ 32959 h 25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8148" h="250814">
                  <a:moveTo>
                    <a:pt x="88332" y="32959"/>
                  </a:moveTo>
                  <a:cubicBezTo>
                    <a:pt x="88332" y="40045"/>
                    <a:pt x="88332" y="47212"/>
                    <a:pt x="88332" y="54298"/>
                  </a:cubicBezTo>
                  <a:cubicBezTo>
                    <a:pt x="88332" y="58533"/>
                    <a:pt x="90368" y="60570"/>
                    <a:pt x="94523" y="60570"/>
                  </a:cubicBezTo>
                  <a:cubicBezTo>
                    <a:pt x="98841" y="60570"/>
                    <a:pt x="103240" y="60488"/>
                    <a:pt x="107476" y="60814"/>
                  </a:cubicBezTo>
                  <a:cubicBezTo>
                    <a:pt x="114646" y="61384"/>
                    <a:pt x="117660" y="64072"/>
                    <a:pt x="117904" y="71239"/>
                  </a:cubicBezTo>
                  <a:cubicBezTo>
                    <a:pt x="118230" y="82968"/>
                    <a:pt x="118230" y="94778"/>
                    <a:pt x="117904" y="106507"/>
                  </a:cubicBezTo>
                  <a:cubicBezTo>
                    <a:pt x="117660" y="113511"/>
                    <a:pt x="114564" y="116281"/>
                    <a:pt x="107395" y="116932"/>
                  </a:cubicBezTo>
                  <a:cubicBezTo>
                    <a:pt x="103403" y="117340"/>
                    <a:pt x="99330" y="117014"/>
                    <a:pt x="95338" y="117258"/>
                  </a:cubicBezTo>
                  <a:cubicBezTo>
                    <a:pt x="89391" y="117584"/>
                    <a:pt x="88657" y="118480"/>
                    <a:pt x="88250" y="124589"/>
                  </a:cubicBezTo>
                  <a:cubicBezTo>
                    <a:pt x="88087" y="127032"/>
                    <a:pt x="88169" y="129557"/>
                    <a:pt x="88169" y="132001"/>
                  </a:cubicBezTo>
                  <a:cubicBezTo>
                    <a:pt x="88169" y="165395"/>
                    <a:pt x="88169" y="198788"/>
                    <a:pt x="88169" y="232183"/>
                  </a:cubicBezTo>
                  <a:cubicBezTo>
                    <a:pt x="88169" y="234952"/>
                    <a:pt x="88250" y="237803"/>
                    <a:pt x="88006" y="240490"/>
                  </a:cubicBezTo>
                  <a:cubicBezTo>
                    <a:pt x="87272" y="247006"/>
                    <a:pt x="84421" y="250346"/>
                    <a:pt x="77985" y="250509"/>
                  </a:cubicBezTo>
                  <a:cubicBezTo>
                    <a:pt x="65032" y="250916"/>
                    <a:pt x="51997" y="250916"/>
                    <a:pt x="39044" y="250509"/>
                  </a:cubicBezTo>
                  <a:cubicBezTo>
                    <a:pt x="33422" y="250346"/>
                    <a:pt x="30734" y="247332"/>
                    <a:pt x="30001" y="241794"/>
                  </a:cubicBezTo>
                  <a:cubicBezTo>
                    <a:pt x="29593" y="238780"/>
                    <a:pt x="29675" y="235604"/>
                    <a:pt x="29675" y="232508"/>
                  </a:cubicBezTo>
                  <a:cubicBezTo>
                    <a:pt x="29675" y="198463"/>
                    <a:pt x="29675" y="164499"/>
                    <a:pt x="29675" y="130453"/>
                  </a:cubicBezTo>
                  <a:cubicBezTo>
                    <a:pt x="29675" y="128009"/>
                    <a:pt x="29593" y="125484"/>
                    <a:pt x="29593" y="123041"/>
                  </a:cubicBezTo>
                  <a:cubicBezTo>
                    <a:pt x="29512" y="119294"/>
                    <a:pt x="27638" y="117340"/>
                    <a:pt x="23890" y="117258"/>
                  </a:cubicBezTo>
                  <a:cubicBezTo>
                    <a:pt x="19573" y="117177"/>
                    <a:pt x="15255" y="117340"/>
                    <a:pt x="10937" y="117014"/>
                  </a:cubicBezTo>
                  <a:cubicBezTo>
                    <a:pt x="3279" y="116525"/>
                    <a:pt x="346" y="113675"/>
                    <a:pt x="183" y="106018"/>
                  </a:cubicBezTo>
                  <a:cubicBezTo>
                    <a:pt x="-61" y="94615"/>
                    <a:pt x="-61" y="83131"/>
                    <a:pt x="183" y="71728"/>
                  </a:cubicBezTo>
                  <a:cubicBezTo>
                    <a:pt x="346" y="63991"/>
                    <a:pt x="3198" y="61384"/>
                    <a:pt x="11019" y="60814"/>
                  </a:cubicBezTo>
                  <a:cubicBezTo>
                    <a:pt x="14440" y="60570"/>
                    <a:pt x="17862" y="60814"/>
                    <a:pt x="21202" y="60651"/>
                  </a:cubicBezTo>
                  <a:cubicBezTo>
                    <a:pt x="28616" y="60325"/>
                    <a:pt x="29593" y="59511"/>
                    <a:pt x="29675" y="51773"/>
                  </a:cubicBezTo>
                  <a:cubicBezTo>
                    <a:pt x="29838" y="40940"/>
                    <a:pt x="29756" y="30108"/>
                    <a:pt x="29756" y="19275"/>
                  </a:cubicBezTo>
                  <a:cubicBezTo>
                    <a:pt x="29756" y="1601"/>
                    <a:pt x="31223" y="53"/>
                    <a:pt x="48575" y="53"/>
                  </a:cubicBezTo>
                  <a:cubicBezTo>
                    <a:pt x="57211" y="53"/>
                    <a:pt x="65928" y="-110"/>
                    <a:pt x="74563" y="135"/>
                  </a:cubicBezTo>
                  <a:cubicBezTo>
                    <a:pt x="84666" y="379"/>
                    <a:pt x="87924" y="3718"/>
                    <a:pt x="88250" y="13574"/>
                  </a:cubicBezTo>
                  <a:cubicBezTo>
                    <a:pt x="88413" y="20090"/>
                    <a:pt x="88250" y="26524"/>
                    <a:pt x="88250" y="33040"/>
                  </a:cubicBezTo>
                  <a:cubicBezTo>
                    <a:pt x="88250" y="32959"/>
                    <a:pt x="88250" y="32959"/>
                    <a:pt x="88332" y="32959"/>
                  </a:cubicBezTo>
                  <a:close/>
                </a:path>
              </a:pathLst>
            </a:custGeom>
            <a:grpFill/>
            <a:ln w="8132" cap="flat">
              <a:noFill/>
              <a:prstDash val="solid"/>
              <a:miter/>
            </a:ln>
          </p:spPr>
          <p:txBody>
            <a:bodyPr rtlCol="0" anchor="ctr"/>
            <a:lstStyle/>
            <a:p>
              <a:endParaRPr lang="en-NG"/>
            </a:p>
          </p:txBody>
        </p:sp>
        <p:sp>
          <p:nvSpPr>
            <p:cNvPr id="49" name="Freeform 19">
              <a:extLst>
                <a:ext uri="{FF2B5EF4-FFF2-40B4-BE49-F238E27FC236}">
                  <a16:creationId xmlns:a16="http://schemas.microsoft.com/office/drawing/2014/main" id="{125DB0DE-D79F-AF06-74E0-01E76A93EE14}"/>
                </a:ext>
              </a:extLst>
            </p:cNvPr>
            <p:cNvSpPr/>
            <p:nvPr/>
          </p:nvSpPr>
          <p:spPr>
            <a:xfrm>
              <a:off x="6300586" y="2979076"/>
              <a:ext cx="88453" cy="271172"/>
            </a:xfrm>
            <a:custGeom>
              <a:avLst/>
              <a:gdLst>
                <a:gd name="connsiteX0" fmla="*/ 88454 w 88453"/>
                <a:gd name="connsiteY0" fmla="*/ 109549 h 271172"/>
                <a:gd name="connsiteX1" fmla="*/ 88454 w 88453"/>
                <a:gd name="connsiteY1" fmla="*/ 197677 h 271172"/>
                <a:gd name="connsiteX2" fmla="*/ 77048 w 88453"/>
                <a:gd name="connsiteY2" fmla="*/ 241985 h 271172"/>
                <a:gd name="connsiteX3" fmla="*/ 29145 w 88453"/>
                <a:gd name="connsiteY3" fmla="*/ 270003 h 271172"/>
                <a:gd name="connsiteX4" fmla="*/ 13422 w 88453"/>
                <a:gd name="connsiteY4" fmla="*/ 271143 h 271172"/>
                <a:gd name="connsiteX5" fmla="*/ 224 w 88453"/>
                <a:gd name="connsiteY5" fmla="*/ 259252 h 271172"/>
                <a:gd name="connsiteX6" fmla="*/ 143 w 88453"/>
                <a:gd name="connsiteY6" fmla="*/ 226835 h 271172"/>
                <a:gd name="connsiteX7" fmla="*/ 10652 w 88453"/>
                <a:gd name="connsiteY7" fmla="*/ 213885 h 271172"/>
                <a:gd name="connsiteX8" fmla="*/ 29878 w 88453"/>
                <a:gd name="connsiteY8" fmla="*/ 189124 h 271172"/>
                <a:gd name="connsiteX9" fmla="*/ 29960 w 88453"/>
                <a:gd name="connsiteY9" fmla="*/ 21258 h 271172"/>
                <a:gd name="connsiteX10" fmla="*/ 30123 w 88453"/>
                <a:gd name="connsiteY10" fmla="*/ 11077 h 271172"/>
                <a:gd name="connsiteX11" fmla="*/ 41284 w 88453"/>
                <a:gd name="connsiteY11" fmla="*/ 244 h 271172"/>
                <a:gd name="connsiteX12" fmla="*/ 77455 w 88453"/>
                <a:gd name="connsiteY12" fmla="*/ 244 h 271172"/>
                <a:gd name="connsiteX13" fmla="*/ 88209 w 88453"/>
                <a:gd name="connsiteY13" fmla="*/ 11159 h 271172"/>
                <a:gd name="connsiteX14" fmla="*/ 88291 w 88453"/>
                <a:gd name="connsiteY14" fmla="*/ 31521 h 271172"/>
                <a:gd name="connsiteX15" fmla="*/ 88454 w 88453"/>
                <a:gd name="connsiteY15" fmla="*/ 109549 h 27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453" h="271172">
                  <a:moveTo>
                    <a:pt x="88454" y="109549"/>
                  </a:moveTo>
                  <a:cubicBezTo>
                    <a:pt x="88454" y="138952"/>
                    <a:pt x="88454" y="168274"/>
                    <a:pt x="88454" y="197677"/>
                  </a:cubicBezTo>
                  <a:cubicBezTo>
                    <a:pt x="88454" y="213396"/>
                    <a:pt x="85358" y="228383"/>
                    <a:pt x="77048" y="241985"/>
                  </a:cubicBezTo>
                  <a:cubicBezTo>
                    <a:pt x="66132" y="259904"/>
                    <a:pt x="48942" y="267234"/>
                    <a:pt x="29145" y="270003"/>
                  </a:cubicBezTo>
                  <a:cubicBezTo>
                    <a:pt x="23931" y="270736"/>
                    <a:pt x="18636" y="270981"/>
                    <a:pt x="13422" y="271143"/>
                  </a:cubicBezTo>
                  <a:cubicBezTo>
                    <a:pt x="5031" y="271551"/>
                    <a:pt x="550" y="267723"/>
                    <a:pt x="224" y="259252"/>
                  </a:cubicBezTo>
                  <a:cubicBezTo>
                    <a:pt x="-102" y="248419"/>
                    <a:pt x="-20" y="237586"/>
                    <a:pt x="143" y="226835"/>
                  </a:cubicBezTo>
                  <a:cubicBezTo>
                    <a:pt x="305" y="218772"/>
                    <a:pt x="2994" y="215840"/>
                    <a:pt x="10652" y="213885"/>
                  </a:cubicBezTo>
                  <a:cubicBezTo>
                    <a:pt x="25723" y="210057"/>
                    <a:pt x="29797" y="205007"/>
                    <a:pt x="29878" y="189124"/>
                  </a:cubicBezTo>
                  <a:cubicBezTo>
                    <a:pt x="29960" y="133169"/>
                    <a:pt x="29960" y="77213"/>
                    <a:pt x="29960" y="21258"/>
                  </a:cubicBezTo>
                  <a:cubicBezTo>
                    <a:pt x="29960" y="17837"/>
                    <a:pt x="29797" y="14416"/>
                    <a:pt x="30123" y="11077"/>
                  </a:cubicBezTo>
                  <a:cubicBezTo>
                    <a:pt x="30856" y="3502"/>
                    <a:pt x="33707" y="489"/>
                    <a:pt x="41284" y="244"/>
                  </a:cubicBezTo>
                  <a:cubicBezTo>
                    <a:pt x="53341" y="-81"/>
                    <a:pt x="65398" y="-81"/>
                    <a:pt x="77455" y="244"/>
                  </a:cubicBezTo>
                  <a:cubicBezTo>
                    <a:pt x="85195" y="489"/>
                    <a:pt x="87883" y="3421"/>
                    <a:pt x="88209" y="11159"/>
                  </a:cubicBezTo>
                  <a:cubicBezTo>
                    <a:pt x="88454" y="17919"/>
                    <a:pt x="88291" y="24760"/>
                    <a:pt x="88291" y="31521"/>
                  </a:cubicBezTo>
                  <a:cubicBezTo>
                    <a:pt x="88454" y="57584"/>
                    <a:pt x="88454" y="83567"/>
                    <a:pt x="88454" y="109549"/>
                  </a:cubicBezTo>
                  <a:close/>
                </a:path>
              </a:pathLst>
            </a:custGeom>
            <a:grpFill/>
            <a:ln w="8132" cap="flat">
              <a:noFill/>
              <a:prstDash val="solid"/>
              <a:miter/>
            </a:ln>
          </p:spPr>
          <p:txBody>
            <a:bodyPr rtlCol="0" anchor="ctr"/>
            <a:lstStyle/>
            <a:p>
              <a:endParaRPr lang="en-NG"/>
            </a:p>
          </p:txBody>
        </p:sp>
        <p:sp>
          <p:nvSpPr>
            <p:cNvPr id="50" name="Freeform 34">
              <a:extLst>
                <a:ext uri="{FF2B5EF4-FFF2-40B4-BE49-F238E27FC236}">
                  <a16:creationId xmlns:a16="http://schemas.microsoft.com/office/drawing/2014/main" id="{1D2E415A-407E-CB7B-9C3E-7158C082D55F}"/>
                </a:ext>
              </a:extLst>
            </p:cNvPr>
            <p:cNvSpPr/>
            <p:nvPr/>
          </p:nvSpPr>
          <p:spPr>
            <a:xfrm>
              <a:off x="6005457" y="2976103"/>
              <a:ext cx="108232" cy="193024"/>
            </a:xfrm>
            <a:custGeom>
              <a:avLst/>
              <a:gdLst>
                <a:gd name="connsiteX0" fmla="*/ 59911 w 108232"/>
                <a:gd name="connsiteY0" fmla="*/ 24313 h 193024"/>
                <a:gd name="connsiteX1" fmla="*/ 85003 w 108232"/>
                <a:gd name="connsiteY1" fmla="*/ 3054 h 193024"/>
                <a:gd name="connsiteX2" fmla="*/ 93883 w 108232"/>
                <a:gd name="connsiteY2" fmla="*/ 367 h 193024"/>
                <a:gd name="connsiteX3" fmla="*/ 107896 w 108232"/>
                <a:gd name="connsiteY3" fmla="*/ 10629 h 193024"/>
                <a:gd name="connsiteX4" fmla="*/ 107896 w 108232"/>
                <a:gd name="connsiteY4" fmla="*/ 54204 h 193024"/>
                <a:gd name="connsiteX5" fmla="*/ 97386 w 108232"/>
                <a:gd name="connsiteY5" fmla="*/ 64711 h 193024"/>
                <a:gd name="connsiteX6" fmla="*/ 82722 w 108232"/>
                <a:gd name="connsiteY6" fmla="*/ 66910 h 193024"/>
                <a:gd name="connsiteX7" fmla="*/ 60318 w 108232"/>
                <a:gd name="connsiteY7" fmla="*/ 91834 h 193024"/>
                <a:gd name="connsiteX8" fmla="*/ 58607 w 108232"/>
                <a:gd name="connsiteY8" fmla="*/ 108368 h 193024"/>
                <a:gd name="connsiteX9" fmla="*/ 58607 w 108232"/>
                <a:gd name="connsiteY9" fmla="*/ 176133 h 193024"/>
                <a:gd name="connsiteX10" fmla="*/ 58282 w 108232"/>
                <a:gd name="connsiteY10" fmla="*/ 184441 h 193024"/>
                <a:gd name="connsiteX11" fmla="*/ 49809 w 108232"/>
                <a:gd name="connsiteY11" fmla="*/ 192749 h 193024"/>
                <a:gd name="connsiteX12" fmla="*/ 9890 w 108232"/>
                <a:gd name="connsiteY12" fmla="*/ 192749 h 193024"/>
                <a:gd name="connsiteX13" fmla="*/ 277 w 108232"/>
                <a:gd name="connsiteY13" fmla="*/ 183301 h 193024"/>
                <a:gd name="connsiteX14" fmla="*/ 32 w 108232"/>
                <a:gd name="connsiteY14" fmla="*/ 174993 h 193024"/>
                <a:gd name="connsiteX15" fmla="*/ 32 w 108232"/>
                <a:gd name="connsiteY15" fmla="*/ 20077 h 193024"/>
                <a:gd name="connsiteX16" fmla="*/ 195 w 108232"/>
                <a:gd name="connsiteY16" fmla="*/ 13561 h 193024"/>
                <a:gd name="connsiteX17" fmla="*/ 10705 w 108232"/>
                <a:gd name="connsiteY17" fmla="*/ 3136 h 193024"/>
                <a:gd name="connsiteX18" fmla="*/ 47854 w 108232"/>
                <a:gd name="connsiteY18" fmla="*/ 3136 h 193024"/>
                <a:gd name="connsiteX19" fmla="*/ 58607 w 108232"/>
                <a:gd name="connsiteY19" fmla="*/ 14294 h 193024"/>
                <a:gd name="connsiteX20" fmla="*/ 59911 w 108232"/>
                <a:gd name="connsiteY20" fmla="*/ 24313 h 19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232" h="193024">
                  <a:moveTo>
                    <a:pt x="59911" y="24313"/>
                  </a:moveTo>
                  <a:cubicBezTo>
                    <a:pt x="66184" y="13480"/>
                    <a:pt x="74575" y="7045"/>
                    <a:pt x="85003" y="3054"/>
                  </a:cubicBezTo>
                  <a:cubicBezTo>
                    <a:pt x="87855" y="1914"/>
                    <a:pt x="90869" y="937"/>
                    <a:pt x="93883" y="367"/>
                  </a:cubicBezTo>
                  <a:cubicBezTo>
                    <a:pt x="102437" y="-1181"/>
                    <a:pt x="107570" y="2158"/>
                    <a:pt x="107896" y="10629"/>
                  </a:cubicBezTo>
                  <a:cubicBezTo>
                    <a:pt x="108384" y="25127"/>
                    <a:pt x="108303" y="39706"/>
                    <a:pt x="107896" y="54204"/>
                  </a:cubicBezTo>
                  <a:cubicBezTo>
                    <a:pt x="107732" y="61290"/>
                    <a:pt x="104555" y="63897"/>
                    <a:pt x="97386" y="64711"/>
                  </a:cubicBezTo>
                  <a:cubicBezTo>
                    <a:pt x="92498" y="65281"/>
                    <a:pt x="87529" y="65200"/>
                    <a:pt x="82722" y="66910"/>
                  </a:cubicBezTo>
                  <a:cubicBezTo>
                    <a:pt x="70665" y="71146"/>
                    <a:pt x="62925" y="79209"/>
                    <a:pt x="60318" y="91834"/>
                  </a:cubicBezTo>
                  <a:cubicBezTo>
                    <a:pt x="59178" y="97291"/>
                    <a:pt x="58607" y="102829"/>
                    <a:pt x="58607" y="108368"/>
                  </a:cubicBezTo>
                  <a:cubicBezTo>
                    <a:pt x="58689" y="130929"/>
                    <a:pt x="58607" y="153490"/>
                    <a:pt x="58607" y="176133"/>
                  </a:cubicBezTo>
                  <a:cubicBezTo>
                    <a:pt x="58607" y="178903"/>
                    <a:pt x="58607" y="181753"/>
                    <a:pt x="58282" y="184441"/>
                  </a:cubicBezTo>
                  <a:cubicBezTo>
                    <a:pt x="57711" y="189328"/>
                    <a:pt x="54778" y="192667"/>
                    <a:pt x="49809" y="192749"/>
                  </a:cubicBezTo>
                  <a:cubicBezTo>
                    <a:pt x="36530" y="193075"/>
                    <a:pt x="23169" y="193156"/>
                    <a:pt x="9890" y="192749"/>
                  </a:cubicBezTo>
                  <a:cubicBezTo>
                    <a:pt x="3943" y="192586"/>
                    <a:pt x="1091" y="189328"/>
                    <a:pt x="277" y="183301"/>
                  </a:cubicBezTo>
                  <a:cubicBezTo>
                    <a:pt x="-131" y="180532"/>
                    <a:pt x="32" y="177762"/>
                    <a:pt x="32" y="174993"/>
                  </a:cubicBezTo>
                  <a:cubicBezTo>
                    <a:pt x="32" y="123355"/>
                    <a:pt x="32" y="71716"/>
                    <a:pt x="32" y="20077"/>
                  </a:cubicBezTo>
                  <a:cubicBezTo>
                    <a:pt x="32" y="17878"/>
                    <a:pt x="-49" y="15760"/>
                    <a:pt x="195" y="13561"/>
                  </a:cubicBezTo>
                  <a:cubicBezTo>
                    <a:pt x="847" y="6475"/>
                    <a:pt x="3617" y="3380"/>
                    <a:pt x="10705" y="3136"/>
                  </a:cubicBezTo>
                  <a:cubicBezTo>
                    <a:pt x="23088" y="2810"/>
                    <a:pt x="35471" y="2729"/>
                    <a:pt x="47854" y="3136"/>
                  </a:cubicBezTo>
                  <a:cubicBezTo>
                    <a:pt x="55349" y="3380"/>
                    <a:pt x="57956" y="6557"/>
                    <a:pt x="58607" y="14294"/>
                  </a:cubicBezTo>
                  <a:cubicBezTo>
                    <a:pt x="58770" y="17145"/>
                    <a:pt x="58037" y="19996"/>
                    <a:pt x="59911" y="24313"/>
                  </a:cubicBezTo>
                  <a:close/>
                </a:path>
              </a:pathLst>
            </a:custGeom>
            <a:grpFill/>
            <a:ln w="8132" cap="flat">
              <a:noFill/>
              <a:prstDash val="solid"/>
              <a:miter/>
            </a:ln>
          </p:spPr>
          <p:txBody>
            <a:bodyPr rtlCol="0" anchor="ctr"/>
            <a:lstStyle/>
            <a:p>
              <a:endParaRPr lang="en-NG"/>
            </a:p>
          </p:txBody>
        </p:sp>
        <p:sp>
          <p:nvSpPr>
            <p:cNvPr id="51" name="Freeform 35">
              <a:extLst>
                <a:ext uri="{FF2B5EF4-FFF2-40B4-BE49-F238E27FC236}">
                  <a16:creationId xmlns:a16="http://schemas.microsoft.com/office/drawing/2014/main" id="{A3400163-3849-43BE-D54A-F52D84C3492C}"/>
                </a:ext>
              </a:extLst>
            </p:cNvPr>
            <p:cNvSpPr/>
            <p:nvPr/>
          </p:nvSpPr>
          <p:spPr>
            <a:xfrm>
              <a:off x="6330545" y="2903267"/>
              <a:ext cx="58547" cy="56271"/>
            </a:xfrm>
            <a:custGeom>
              <a:avLst/>
              <a:gdLst>
                <a:gd name="connsiteX0" fmla="*/ 58494 w 58547"/>
                <a:gd name="connsiteY0" fmla="*/ 27998 h 56271"/>
                <a:gd name="connsiteX1" fmla="*/ 58412 w 58547"/>
                <a:gd name="connsiteY1" fmla="*/ 44614 h 56271"/>
                <a:gd name="connsiteX2" fmla="*/ 48636 w 58547"/>
                <a:gd name="connsiteY2" fmla="*/ 55609 h 56271"/>
                <a:gd name="connsiteX3" fmla="*/ 10754 w 58547"/>
                <a:gd name="connsiteY3" fmla="*/ 55528 h 56271"/>
                <a:gd name="connsiteX4" fmla="*/ 244 w 58547"/>
                <a:gd name="connsiteY4" fmla="*/ 43881 h 56271"/>
                <a:gd name="connsiteX5" fmla="*/ 244 w 58547"/>
                <a:gd name="connsiteY5" fmla="*/ 12441 h 56271"/>
                <a:gd name="connsiteX6" fmla="*/ 12302 w 58547"/>
                <a:gd name="connsiteY6" fmla="*/ 305 h 56271"/>
                <a:gd name="connsiteX7" fmla="*/ 46518 w 58547"/>
                <a:gd name="connsiteY7" fmla="*/ 305 h 56271"/>
                <a:gd name="connsiteX8" fmla="*/ 58494 w 58547"/>
                <a:gd name="connsiteY8" fmla="*/ 13093 h 56271"/>
                <a:gd name="connsiteX9" fmla="*/ 58494 w 58547"/>
                <a:gd name="connsiteY9" fmla="*/ 27998 h 56271"/>
                <a:gd name="connsiteX10" fmla="*/ 58494 w 58547"/>
                <a:gd name="connsiteY10" fmla="*/ 27998 h 5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47" h="56271">
                  <a:moveTo>
                    <a:pt x="58494" y="27998"/>
                  </a:moveTo>
                  <a:cubicBezTo>
                    <a:pt x="58494" y="33537"/>
                    <a:pt x="58657" y="39075"/>
                    <a:pt x="58412" y="44614"/>
                  </a:cubicBezTo>
                  <a:cubicBezTo>
                    <a:pt x="58087" y="51863"/>
                    <a:pt x="55642" y="55202"/>
                    <a:pt x="48636" y="55609"/>
                  </a:cubicBezTo>
                  <a:cubicBezTo>
                    <a:pt x="36009" y="56424"/>
                    <a:pt x="23381" y="56587"/>
                    <a:pt x="10754" y="55528"/>
                  </a:cubicBezTo>
                  <a:cubicBezTo>
                    <a:pt x="3503" y="54958"/>
                    <a:pt x="407" y="51374"/>
                    <a:pt x="244" y="43881"/>
                  </a:cubicBezTo>
                  <a:cubicBezTo>
                    <a:pt x="-81" y="33374"/>
                    <a:pt x="-81" y="22948"/>
                    <a:pt x="244" y="12441"/>
                  </a:cubicBezTo>
                  <a:cubicBezTo>
                    <a:pt x="489" y="4215"/>
                    <a:pt x="4073" y="550"/>
                    <a:pt x="12302" y="305"/>
                  </a:cubicBezTo>
                  <a:cubicBezTo>
                    <a:pt x="23707" y="-102"/>
                    <a:pt x="35113" y="-102"/>
                    <a:pt x="46518" y="305"/>
                  </a:cubicBezTo>
                  <a:cubicBezTo>
                    <a:pt x="55561" y="631"/>
                    <a:pt x="58249" y="3808"/>
                    <a:pt x="58494" y="13093"/>
                  </a:cubicBezTo>
                  <a:cubicBezTo>
                    <a:pt x="58575" y="18143"/>
                    <a:pt x="58494" y="23030"/>
                    <a:pt x="58494" y="27998"/>
                  </a:cubicBezTo>
                  <a:cubicBezTo>
                    <a:pt x="58494" y="27998"/>
                    <a:pt x="58494" y="27998"/>
                    <a:pt x="58494" y="27998"/>
                  </a:cubicBezTo>
                  <a:close/>
                </a:path>
              </a:pathLst>
            </a:custGeom>
            <a:grpFill/>
            <a:ln w="8132" cap="flat">
              <a:noFill/>
              <a:prstDash val="solid"/>
              <a:miter/>
            </a:ln>
          </p:spPr>
          <p:txBody>
            <a:bodyPr rtlCol="0" anchor="ctr"/>
            <a:lstStyle/>
            <a:p>
              <a:endParaRPr lang="en-NG"/>
            </a:p>
          </p:txBody>
        </p:sp>
        <p:sp>
          <p:nvSpPr>
            <p:cNvPr id="52" name="Freeform 36">
              <a:extLst>
                <a:ext uri="{FF2B5EF4-FFF2-40B4-BE49-F238E27FC236}">
                  <a16:creationId xmlns:a16="http://schemas.microsoft.com/office/drawing/2014/main" id="{38F22ACA-46FE-3E99-261C-A7EE350CDDC1}"/>
                </a:ext>
              </a:extLst>
            </p:cNvPr>
            <p:cNvSpPr/>
            <p:nvPr/>
          </p:nvSpPr>
          <p:spPr>
            <a:xfrm>
              <a:off x="7945054" y="3286002"/>
              <a:ext cx="33058" cy="37691"/>
            </a:xfrm>
            <a:custGeom>
              <a:avLst/>
              <a:gdLst>
                <a:gd name="connsiteX0" fmla="*/ 16721 w 33058"/>
                <a:gd name="connsiteY0" fmla="*/ 31168 h 37691"/>
                <a:gd name="connsiteX1" fmla="*/ 8249 w 33058"/>
                <a:gd name="connsiteY1" fmla="*/ 37684 h 37691"/>
                <a:gd name="connsiteX2" fmla="*/ 265 w 33058"/>
                <a:gd name="connsiteY2" fmla="*/ 30924 h 37691"/>
                <a:gd name="connsiteX3" fmla="*/ 102 w 33058"/>
                <a:gd name="connsiteY3" fmla="*/ 6896 h 37691"/>
                <a:gd name="connsiteX4" fmla="*/ 6293 w 33058"/>
                <a:gd name="connsiteY4" fmla="*/ 299 h 37691"/>
                <a:gd name="connsiteX5" fmla="*/ 21935 w 33058"/>
                <a:gd name="connsiteY5" fmla="*/ 869 h 37691"/>
                <a:gd name="connsiteX6" fmla="*/ 32363 w 33058"/>
                <a:gd name="connsiteY6" fmla="*/ 17485 h 37691"/>
                <a:gd name="connsiteX7" fmla="*/ 32526 w 33058"/>
                <a:gd name="connsiteY7" fmla="*/ 32471 h 37691"/>
                <a:gd name="connsiteX8" fmla="*/ 29104 w 33058"/>
                <a:gd name="connsiteY8" fmla="*/ 37440 h 37691"/>
                <a:gd name="connsiteX9" fmla="*/ 16721 w 33058"/>
                <a:gd name="connsiteY9" fmla="*/ 31168 h 3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58" h="37691">
                  <a:moveTo>
                    <a:pt x="16721" y="31168"/>
                  </a:moveTo>
                  <a:cubicBezTo>
                    <a:pt x="14114" y="35159"/>
                    <a:pt x="12403" y="37847"/>
                    <a:pt x="8249" y="37684"/>
                  </a:cubicBezTo>
                  <a:cubicBezTo>
                    <a:pt x="2953" y="37440"/>
                    <a:pt x="591" y="36218"/>
                    <a:pt x="265" y="30924"/>
                  </a:cubicBezTo>
                  <a:cubicBezTo>
                    <a:pt x="-142" y="22942"/>
                    <a:pt x="20" y="14878"/>
                    <a:pt x="102" y="6896"/>
                  </a:cubicBezTo>
                  <a:cubicBezTo>
                    <a:pt x="183" y="2987"/>
                    <a:pt x="2220" y="543"/>
                    <a:pt x="6293" y="299"/>
                  </a:cubicBezTo>
                  <a:cubicBezTo>
                    <a:pt x="11507" y="-27"/>
                    <a:pt x="16803" y="-353"/>
                    <a:pt x="21935" y="869"/>
                  </a:cubicBezTo>
                  <a:cubicBezTo>
                    <a:pt x="30245" y="2905"/>
                    <a:pt x="34644" y="9503"/>
                    <a:pt x="32363" y="17485"/>
                  </a:cubicBezTo>
                  <a:cubicBezTo>
                    <a:pt x="30815" y="22698"/>
                    <a:pt x="29675" y="27340"/>
                    <a:pt x="32526" y="32471"/>
                  </a:cubicBezTo>
                  <a:cubicBezTo>
                    <a:pt x="34074" y="35322"/>
                    <a:pt x="32037" y="37032"/>
                    <a:pt x="29104" y="37440"/>
                  </a:cubicBezTo>
                  <a:cubicBezTo>
                    <a:pt x="24135" y="38254"/>
                    <a:pt x="19898" y="36951"/>
                    <a:pt x="16721" y="31168"/>
                  </a:cubicBezTo>
                  <a:close/>
                </a:path>
              </a:pathLst>
            </a:custGeom>
            <a:grpFill/>
            <a:ln w="8132" cap="flat">
              <a:noFill/>
              <a:prstDash val="solid"/>
              <a:miter/>
            </a:ln>
          </p:spPr>
          <p:txBody>
            <a:bodyPr rtlCol="0" anchor="ctr"/>
            <a:lstStyle/>
            <a:p>
              <a:endParaRPr lang="en-NG"/>
            </a:p>
          </p:txBody>
        </p:sp>
      </p:grpSp>
      <p:pic>
        <p:nvPicPr>
          <p:cNvPr id="53" name="Picture 52" descr="A logo of the world health organization&#10;&#10;AI-generated content may be incorrect.">
            <a:extLst>
              <a:ext uri="{FF2B5EF4-FFF2-40B4-BE49-F238E27FC236}">
                <a16:creationId xmlns:a16="http://schemas.microsoft.com/office/drawing/2014/main" id="{4631F0F3-3102-96CE-5726-75FCAEDA6E1A}"/>
              </a:ext>
            </a:extLst>
          </p:cNvPr>
          <p:cNvPicPr>
            <a:picLocks noChangeAspect="1"/>
          </p:cNvPicPr>
          <p:nvPr/>
        </p:nvPicPr>
        <p:blipFill>
          <a:blip r:embed="rId6"/>
          <a:stretch>
            <a:fillRect/>
          </a:stretch>
        </p:blipFill>
        <p:spPr>
          <a:xfrm>
            <a:off x="2188004" y="3488752"/>
            <a:ext cx="997791" cy="939097"/>
          </a:xfrm>
          <a:prstGeom prst="rect">
            <a:avLst/>
          </a:prstGeom>
        </p:spPr>
      </p:pic>
      <p:pic>
        <p:nvPicPr>
          <p:cNvPr id="54" name="Picture 53" descr="A logo of a health care company&#10;&#10;AI-generated content may be incorrect.">
            <a:extLst>
              <a:ext uri="{FF2B5EF4-FFF2-40B4-BE49-F238E27FC236}">
                <a16:creationId xmlns:a16="http://schemas.microsoft.com/office/drawing/2014/main" id="{18B34014-EED2-D897-14C3-815ACB976048}"/>
              </a:ext>
            </a:extLst>
          </p:cNvPr>
          <p:cNvPicPr>
            <a:picLocks noChangeAspect="1"/>
          </p:cNvPicPr>
          <p:nvPr/>
        </p:nvPicPr>
        <p:blipFill>
          <a:blip r:embed="rId7"/>
          <a:stretch>
            <a:fillRect/>
          </a:stretch>
        </p:blipFill>
        <p:spPr>
          <a:xfrm>
            <a:off x="4360432" y="5034896"/>
            <a:ext cx="919532" cy="865730"/>
          </a:xfrm>
          <a:prstGeom prst="rect">
            <a:avLst/>
          </a:prstGeom>
        </p:spPr>
      </p:pic>
      <p:pic>
        <p:nvPicPr>
          <p:cNvPr id="55" name="Picture 54" descr="A green and white emblem with two horses&#10;&#10;AI-generated content may be incorrect.">
            <a:extLst>
              <a:ext uri="{FF2B5EF4-FFF2-40B4-BE49-F238E27FC236}">
                <a16:creationId xmlns:a16="http://schemas.microsoft.com/office/drawing/2014/main" id="{57DCDF7E-8D79-7EC3-3B8A-7DA3544CADB3}"/>
              </a:ext>
            </a:extLst>
          </p:cNvPr>
          <p:cNvPicPr>
            <a:picLocks noChangeAspect="1"/>
          </p:cNvPicPr>
          <p:nvPr/>
        </p:nvPicPr>
        <p:blipFill>
          <a:blip r:embed="rId8"/>
          <a:stretch>
            <a:fillRect/>
          </a:stretch>
        </p:blipFill>
        <p:spPr>
          <a:xfrm>
            <a:off x="4319799" y="3491680"/>
            <a:ext cx="960212" cy="936169"/>
          </a:xfrm>
          <a:prstGeom prst="rect">
            <a:avLst/>
          </a:prstGeom>
        </p:spPr>
      </p:pic>
      <p:pic>
        <p:nvPicPr>
          <p:cNvPr id="56" name="Picture 55" descr="A logo of a health care company&#10;&#10;AI-generated content may be incorrect.">
            <a:extLst>
              <a:ext uri="{FF2B5EF4-FFF2-40B4-BE49-F238E27FC236}">
                <a16:creationId xmlns:a16="http://schemas.microsoft.com/office/drawing/2014/main" id="{F5311781-49FD-457F-40CE-40EA51288B99}"/>
              </a:ext>
            </a:extLst>
          </p:cNvPr>
          <p:cNvPicPr>
            <a:picLocks noChangeAspect="1"/>
          </p:cNvPicPr>
          <p:nvPr/>
        </p:nvPicPr>
        <p:blipFill>
          <a:blip r:embed="rId9"/>
          <a:stretch>
            <a:fillRect/>
          </a:stretch>
        </p:blipFill>
        <p:spPr>
          <a:xfrm>
            <a:off x="8987465" y="2165140"/>
            <a:ext cx="841060" cy="791586"/>
          </a:xfrm>
          <a:prstGeom prst="rect">
            <a:avLst/>
          </a:prstGeom>
        </p:spPr>
      </p:pic>
      <p:pic>
        <p:nvPicPr>
          <p:cNvPr id="57" name="Picture 56" descr="A logo of an university&#10;&#10;AI-generated content may be incorrect.">
            <a:extLst>
              <a:ext uri="{FF2B5EF4-FFF2-40B4-BE49-F238E27FC236}">
                <a16:creationId xmlns:a16="http://schemas.microsoft.com/office/drawing/2014/main" id="{2271667A-9237-B232-BF7A-02265BCDB339}"/>
              </a:ext>
            </a:extLst>
          </p:cNvPr>
          <p:cNvPicPr>
            <a:picLocks noChangeAspect="1"/>
          </p:cNvPicPr>
          <p:nvPr/>
        </p:nvPicPr>
        <p:blipFill>
          <a:blip r:embed="rId10"/>
          <a:stretch>
            <a:fillRect/>
          </a:stretch>
        </p:blipFill>
        <p:spPr>
          <a:xfrm>
            <a:off x="6912037" y="4931991"/>
            <a:ext cx="984534" cy="1071540"/>
          </a:xfrm>
          <a:prstGeom prst="rect">
            <a:avLst/>
          </a:prstGeom>
        </p:spPr>
      </p:pic>
      <p:pic>
        <p:nvPicPr>
          <p:cNvPr id="58" name="Picture 57" descr="A green and gold logo&#10;&#10;AI-generated content may be incorrect.">
            <a:extLst>
              <a:ext uri="{FF2B5EF4-FFF2-40B4-BE49-F238E27FC236}">
                <a16:creationId xmlns:a16="http://schemas.microsoft.com/office/drawing/2014/main" id="{78D77D94-3585-2E12-DDF1-5189411C0128}"/>
              </a:ext>
            </a:extLst>
          </p:cNvPr>
          <p:cNvPicPr>
            <a:picLocks noChangeAspect="1"/>
          </p:cNvPicPr>
          <p:nvPr/>
        </p:nvPicPr>
        <p:blipFill>
          <a:blip r:embed="rId11"/>
          <a:stretch>
            <a:fillRect/>
          </a:stretch>
        </p:blipFill>
        <p:spPr>
          <a:xfrm>
            <a:off x="6793869" y="3445154"/>
            <a:ext cx="1046157" cy="982695"/>
          </a:xfrm>
          <a:prstGeom prst="rect">
            <a:avLst/>
          </a:prstGeom>
        </p:spPr>
      </p:pic>
      <p:pic>
        <p:nvPicPr>
          <p:cNvPr id="59" name="Picture 58" descr="A logo with stars on it&#10;&#10;AI-generated content may be incorrect.">
            <a:extLst>
              <a:ext uri="{FF2B5EF4-FFF2-40B4-BE49-F238E27FC236}">
                <a16:creationId xmlns:a16="http://schemas.microsoft.com/office/drawing/2014/main" id="{92EDC488-EE60-E548-4BE7-1CAF29520523}"/>
              </a:ext>
            </a:extLst>
          </p:cNvPr>
          <p:cNvPicPr>
            <a:picLocks noChangeAspect="1"/>
          </p:cNvPicPr>
          <p:nvPr/>
        </p:nvPicPr>
        <p:blipFill>
          <a:blip r:embed="rId12"/>
          <a:stretch>
            <a:fillRect/>
          </a:stretch>
        </p:blipFill>
        <p:spPr>
          <a:xfrm>
            <a:off x="8733521" y="3618448"/>
            <a:ext cx="1270475" cy="679704"/>
          </a:xfrm>
          <a:prstGeom prst="rect">
            <a:avLst/>
          </a:prstGeom>
        </p:spPr>
      </p:pic>
    </p:spTree>
    <p:extLst>
      <p:ext uri="{BB962C8B-B14F-4D97-AF65-F5344CB8AC3E}">
        <p14:creationId xmlns:p14="http://schemas.microsoft.com/office/powerpoint/2010/main" val="24920576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 name="Rectangle 94">
            <a:extLst>
              <a:ext uri="{FF2B5EF4-FFF2-40B4-BE49-F238E27FC236}">
                <a16:creationId xmlns:a16="http://schemas.microsoft.com/office/drawing/2014/main" id="{3A6B46B5-C365-15A9-917B-23247740678B}"/>
              </a:ext>
            </a:extLst>
          </p:cNvPr>
          <p:cNvSpPr/>
          <p:nvPr/>
        </p:nvSpPr>
        <p:spPr>
          <a:xfrm>
            <a:off x="0" y="5192972"/>
            <a:ext cx="12192000" cy="166502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30" name="Title 7">
            <a:extLst>
              <a:ext uri="{FF2B5EF4-FFF2-40B4-BE49-F238E27FC236}">
                <a16:creationId xmlns:a16="http://schemas.microsoft.com/office/drawing/2014/main" id="{051FB4E6-703C-4362-8C6A-04BCAA0ED0D7}"/>
              </a:ext>
            </a:extLst>
          </p:cNvPr>
          <p:cNvSpPr txBox="1">
            <a:spLocks/>
          </p:cNvSpPr>
          <p:nvPr/>
        </p:nvSpPr>
        <p:spPr>
          <a:xfrm>
            <a:off x="1045097" y="909152"/>
            <a:ext cx="9807925" cy="1665026"/>
          </a:xfrm>
          <a:prstGeom prst="rect">
            <a:avLst/>
          </a:prstGeom>
        </p:spPr>
        <p:txBody>
          <a:bodyPr vert="horz" lIns="0" tIns="0" rIns="0" bIns="0" rtlCol="0" anchor="b">
            <a:noAutofit/>
          </a:bodyPr>
          <a:lstStyle>
            <a:lvl1pPr algn="ctr" defTabSz="1219170" rtl="0" eaLnBrk="1" latinLnBrk="0" hangingPunct="1">
              <a:lnSpc>
                <a:spcPct val="90000"/>
              </a:lnSpc>
              <a:spcBef>
                <a:spcPct val="0"/>
              </a:spcBef>
              <a:buNone/>
              <a:defRPr sz="5867" kern="1200">
                <a:solidFill>
                  <a:schemeClr val="bg1"/>
                </a:solidFill>
                <a:latin typeface="Museo 500" pitchFamily="50" charset="0"/>
                <a:ea typeface="+mj-ea"/>
                <a:cs typeface="+mj-cs"/>
              </a:defRPr>
            </a:lvl1pPr>
          </a:lstStyle>
          <a:p>
            <a:pPr algn="l">
              <a:lnSpc>
                <a:spcPct val="80000"/>
              </a:lnSpc>
            </a:pPr>
            <a:r>
              <a:rPr lang="en-US" sz="11500" b="1" dirty="0">
                <a:solidFill>
                  <a:schemeClr val="bg2"/>
                </a:solidFill>
              </a:rPr>
              <a:t>Thank You </a:t>
            </a:r>
          </a:p>
        </p:txBody>
      </p:sp>
      <p:sp>
        <p:nvSpPr>
          <p:cNvPr id="31" name="Title 7">
            <a:extLst>
              <a:ext uri="{FF2B5EF4-FFF2-40B4-BE49-F238E27FC236}">
                <a16:creationId xmlns:a16="http://schemas.microsoft.com/office/drawing/2014/main" id="{DC0DC4B3-8AED-4A7E-9A34-135AC2D2E924}"/>
              </a:ext>
            </a:extLst>
          </p:cNvPr>
          <p:cNvSpPr>
            <a:spLocks noGrp="1"/>
          </p:cNvSpPr>
          <p:nvPr>
            <p:ph type="title"/>
          </p:nvPr>
        </p:nvSpPr>
        <p:spPr>
          <a:xfrm>
            <a:off x="1253280" y="4302216"/>
            <a:ext cx="5778632" cy="812531"/>
          </a:xfrm>
        </p:spPr>
        <p:txBody>
          <a:bodyPr/>
          <a:lstStyle/>
          <a:p>
            <a:pPr algn="l"/>
            <a:r>
              <a:rPr lang="en-US" sz="3200" b="1" dirty="0"/>
              <a:t>Costa Atori </a:t>
            </a:r>
            <a:br>
              <a:rPr lang="en-US" sz="3200" dirty="0"/>
            </a:br>
            <a:r>
              <a:rPr lang="en-US" sz="3200" dirty="0"/>
              <a:t>Ag. Country Representative</a:t>
            </a:r>
            <a:br>
              <a:rPr lang="en-US" sz="3200" dirty="0"/>
            </a:br>
            <a:r>
              <a:rPr lang="en-US" sz="3200" dirty="0">
                <a:solidFill>
                  <a:schemeClr val="bg2"/>
                </a:solidFill>
                <a:hlinkClick r:id="rId2">
                  <a:extLst>
                    <a:ext uri="{A12FA001-AC4F-418D-AE19-62706E023703}">
                      <ahyp:hlinkClr xmlns:ahyp="http://schemas.microsoft.com/office/drawing/2018/hyperlinkcolor" val="tx"/>
                    </a:ext>
                  </a:extLst>
                </a:hlinkClick>
              </a:rPr>
              <a:t>catori@projecthope.org</a:t>
            </a:r>
            <a:r>
              <a:rPr lang="en-US" sz="3200" dirty="0">
                <a:solidFill>
                  <a:schemeClr val="bg2"/>
                </a:solidFill>
              </a:rPr>
              <a:t> | +2348032411662  </a:t>
            </a:r>
          </a:p>
        </p:txBody>
      </p:sp>
      <p:pic>
        <p:nvPicPr>
          <p:cNvPr id="5" name="Picture 4">
            <a:extLst>
              <a:ext uri="{FF2B5EF4-FFF2-40B4-BE49-F238E27FC236}">
                <a16:creationId xmlns:a16="http://schemas.microsoft.com/office/drawing/2014/main" id="{67CD6D99-31B6-4F66-BC61-2C868765B288}"/>
              </a:ext>
            </a:extLst>
          </p:cNvPr>
          <p:cNvPicPr>
            <a:picLocks noChangeAspect="1"/>
          </p:cNvPicPr>
          <p:nvPr/>
        </p:nvPicPr>
        <p:blipFill>
          <a:blip r:embed="rId3"/>
          <a:stretch>
            <a:fillRect/>
          </a:stretch>
        </p:blipFill>
        <p:spPr>
          <a:xfrm>
            <a:off x="7535590" y="1678121"/>
            <a:ext cx="3957110" cy="3927557"/>
          </a:xfrm>
          <a:prstGeom prst="rect">
            <a:avLst/>
          </a:prstGeom>
        </p:spPr>
      </p:pic>
      <p:grpSp>
        <p:nvGrpSpPr>
          <p:cNvPr id="8" name="Group 7">
            <a:extLst>
              <a:ext uri="{FF2B5EF4-FFF2-40B4-BE49-F238E27FC236}">
                <a16:creationId xmlns:a16="http://schemas.microsoft.com/office/drawing/2014/main" id="{BF303871-9040-EDD4-AE37-D5732EACE16B}"/>
              </a:ext>
            </a:extLst>
          </p:cNvPr>
          <p:cNvGrpSpPr/>
          <p:nvPr/>
        </p:nvGrpSpPr>
        <p:grpSpPr>
          <a:xfrm>
            <a:off x="1946270" y="5650886"/>
            <a:ext cx="8299459" cy="737914"/>
            <a:chOff x="2741129" y="5650886"/>
            <a:chExt cx="8299459" cy="737914"/>
          </a:xfrm>
        </p:grpSpPr>
        <p:grpSp>
          <p:nvGrpSpPr>
            <p:cNvPr id="101" name="Group 100">
              <a:extLst>
                <a:ext uri="{FF2B5EF4-FFF2-40B4-BE49-F238E27FC236}">
                  <a16:creationId xmlns:a16="http://schemas.microsoft.com/office/drawing/2014/main" id="{FDF2073E-3F62-2B16-F7C2-9D2132A20402}"/>
                </a:ext>
              </a:extLst>
            </p:cNvPr>
            <p:cNvGrpSpPr/>
            <p:nvPr/>
          </p:nvGrpSpPr>
          <p:grpSpPr>
            <a:xfrm>
              <a:off x="2741129" y="5651339"/>
              <a:ext cx="6444989" cy="737008"/>
              <a:chOff x="2741129" y="5617869"/>
              <a:chExt cx="6444989" cy="737008"/>
            </a:xfrm>
          </p:grpSpPr>
          <p:pic>
            <p:nvPicPr>
              <p:cNvPr id="10" name="Picture 9">
                <a:extLst>
                  <a:ext uri="{FF2B5EF4-FFF2-40B4-BE49-F238E27FC236}">
                    <a16:creationId xmlns:a16="http://schemas.microsoft.com/office/drawing/2014/main" id="{D2F13185-8B19-5264-FE7C-749A6436E211}"/>
                  </a:ext>
                </a:extLst>
              </p:cNvPr>
              <p:cNvPicPr>
                <a:picLocks noChangeAspect="1"/>
              </p:cNvPicPr>
              <p:nvPr/>
            </p:nvPicPr>
            <p:blipFill>
              <a:blip r:embed="rId4"/>
              <a:stretch>
                <a:fillRect/>
              </a:stretch>
            </p:blipFill>
            <p:spPr>
              <a:xfrm>
                <a:off x="5734582" y="5617869"/>
                <a:ext cx="722835" cy="737008"/>
              </a:xfrm>
              <a:prstGeom prst="rect">
                <a:avLst/>
              </a:prstGeom>
            </p:spPr>
          </p:pic>
          <p:pic>
            <p:nvPicPr>
              <p:cNvPr id="33" name="Graphic 32">
                <a:extLst>
                  <a:ext uri="{FF2B5EF4-FFF2-40B4-BE49-F238E27FC236}">
                    <a16:creationId xmlns:a16="http://schemas.microsoft.com/office/drawing/2014/main" id="{7C1EBEF4-314D-7D2A-4E17-5ADDD824DDBC}"/>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741129" y="5746466"/>
                <a:ext cx="2019300" cy="558800"/>
              </a:xfrm>
              <a:prstGeom prst="rect">
                <a:avLst/>
              </a:prstGeom>
            </p:spPr>
          </p:pic>
          <p:grpSp>
            <p:nvGrpSpPr>
              <p:cNvPr id="39" name="Graphic 37">
                <a:extLst>
                  <a:ext uri="{FF2B5EF4-FFF2-40B4-BE49-F238E27FC236}">
                    <a16:creationId xmlns:a16="http://schemas.microsoft.com/office/drawing/2014/main" id="{B8F34D05-8670-08E0-31B5-A952126C7104}"/>
                  </a:ext>
                </a:extLst>
              </p:cNvPr>
              <p:cNvGrpSpPr/>
              <p:nvPr/>
            </p:nvGrpSpPr>
            <p:grpSpPr>
              <a:xfrm>
                <a:off x="7431570" y="5687247"/>
                <a:ext cx="1754548" cy="618019"/>
                <a:chOff x="4237801" y="2781155"/>
                <a:chExt cx="3757294" cy="1323463"/>
              </a:xfrm>
              <a:solidFill>
                <a:schemeClr val="tx1"/>
              </a:solidFill>
            </p:grpSpPr>
            <p:sp>
              <p:nvSpPr>
                <p:cNvPr id="40" name="Freeform 39">
                  <a:extLst>
                    <a:ext uri="{FF2B5EF4-FFF2-40B4-BE49-F238E27FC236}">
                      <a16:creationId xmlns:a16="http://schemas.microsoft.com/office/drawing/2014/main" id="{CFD8583D-E148-0829-6AE8-FBAFF9C15090}"/>
                    </a:ext>
                  </a:extLst>
                </p:cNvPr>
                <p:cNvSpPr/>
                <p:nvPr/>
              </p:nvSpPr>
              <p:spPr>
                <a:xfrm>
                  <a:off x="4237801" y="2781155"/>
                  <a:ext cx="1326711" cy="1323463"/>
                </a:xfrm>
                <a:custGeom>
                  <a:avLst/>
                  <a:gdLst>
                    <a:gd name="connsiteX0" fmla="*/ 711214 w 1326711"/>
                    <a:gd name="connsiteY0" fmla="*/ 0 h 1323463"/>
                    <a:gd name="connsiteX1" fmla="*/ 733129 w 1326711"/>
                    <a:gd name="connsiteY1" fmla="*/ 2932 h 1323463"/>
                    <a:gd name="connsiteX2" fmla="*/ 1010282 w 1326711"/>
                    <a:gd name="connsiteY2" fmla="*/ 96924 h 1323463"/>
                    <a:gd name="connsiteX3" fmla="*/ 1148533 w 1326711"/>
                    <a:gd name="connsiteY3" fmla="*/ 209894 h 1323463"/>
                    <a:gd name="connsiteX4" fmla="*/ 1317334 w 1326711"/>
                    <a:gd name="connsiteY4" fmla="*/ 550839 h 1323463"/>
                    <a:gd name="connsiteX5" fmla="*/ 1325888 w 1326711"/>
                    <a:gd name="connsiteY5" fmla="*/ 694027 h 1323463"/>
                    <a:gd name="connsiteX6" fmla="*/ 1259655 w 1326711"/>
                    <a:gd name="connsiteY6" fmla="*/ 951812 h 1323463"/>
                    <a:gd name="connsiteX7" fmla="*/ 1164093 w 1326711"/>
                    <a:gd name="connsiteY7" fmla="*/ 1096058 h 1323463"/>
                    <a:gd name="connsiteX8" fmla="*/ 988693 w 1326711"/>
                    <a:gd name="connsiteY8" fmla="*/ 1238920 h 1323463"/>
                    <a:gd name="connsiteX9" fmla="*/ 768078 w 1326711"/>
                    <a:gd name="connsiteY9" fmla="*/ 1315645 h 1323463"/>
                    <a:gd name="connsiteX10" fmla="*/ 708200 w 1326711"/>
                    <a:gd name="connsiteY10" fmla="*/ 1322079 h 1323463"/>
                    <a:gd name="connsiteX11" fmla="*/ 700053 w 1326711"/>
                    <a:gd name="connsiteY11" fmla="*/ 1323464 h 1323463"/>
                    <a:gd name="connsiteX12" fmla="*/ 627628 w 1326711"/>
                    <a:gd name="connsiteY12" fmla="*/ 1323464 h 1323463"/>
                    <a:gd name="connsiteX13" fmla="*/ 619481 w 1326711"/>
                    <a:gd name="connsiteY13" fmla="*/ 1322079 h 1323463"/>
                    <a:gd name="connsiteX14" fmla="*/ 559602 w 1326711"/>
                    <a:gd name="connsiteY14" fmla="*/ 1315645 h 1323463"/>
                    <a:gd name="connsiteX15" fmla="*/ 343142 w 1326711"/>
                    <a:gd name="connsiteY15" fmla="*/ 1241037 h 1323463"/>
                    <a:gd name="connsiteX16" fmla="*/ 140858 w 1326711"/>
                    <a:gd name="connsiteY16" fmla="*/ 1067958 h 1323463"/>
                    <a:gd name="connsiteX17" fmla="*/ 30550 w 1326711"/>
                    <a:gd name="connsiteY17" fmla="*/ 856028 h 1323463"/>
                    <a:gd name="connsiteX18" fmla="*/ 3096 w 1326711"/>
                    <a:gd name="connsiteY18" fmla="*/ 704941 h 1323463"/>
                    <a:gd name="connsiteX19" fmla="*/ 0 w 1326711"/>
                    <a:gd name="connsiteY19" fmla="*/ 684986 h 1323463"/>
                    <a:gd name="connsiteX20" fmla="*/ 0 w 1326711"/>
                    <a:gd name="connsiteY20" fmla="*/ 636686 h 1323463"/>
                    <a:gd name="connsiteX21" fmla="*/ 2200 w 1326711"/>
                    <a:gd name="connsiteY21" fmla="*/ 627809 h 1323463"/>
                    <a:gd name="connsiteX22" fmla="*/ 5947 w 1326711"/>
                    <a:gd name="connsiteY22" fmla="*/ 583500 h 1323463"/>
                    <a:gd name="connsiteX23" fmla="*/ 41060 w 1326711"/>
                    <a:gd name="connsiteY23" fmla="*/ 435833 h 1323463"/>
                    <a:gd name="connsiteX24" fmla="*/ 182406 w 1326711"/>
                    <a:gd name="connsiteY24" fmla="*/ 206880 h 1323463"/>
                    <a:gd name="connsiteX25" fmla="*/ 294832 w 1326711"/>
                    <a:gd name="connsiteY25" fmla="*/ 111748 h 1323463"/>
                    <a:gd name="connsiteX26" fmla="*/ 594633 w 1326711"/>
                    <a:gd name="connsiteY26" fmla="*/ 3095 h 1323463"/>
                    <a:gd name="connsiteX27" fmla="*/ 616548 w 1326711"/>
                    <a:gd name="connsiteY27" fmla="*/ 163 h 1323463"/>
                    <a:gd name="connsiteX28" fmla="*/ 711214 w 1326711"/>
                    <a:gd name="connsiteY28" fmla="*/ 0 h 1323463"/>
                    <a:gd name="connsiteX29" fmla="*/ 375241 w 1326711"/>
                    <a:gd name="connsiteY29" fmla="*/ 699565 h 1323463"/>
                    <a:gd name="connsiteX30" fmla="*/ 375241 w 1326711"/>
                    <a:gd name="connsiteY30" fmla="*/ 718135 h 1323463"/>
                    <a:gd name="connsiteX31" fmla="*/ 375322 w 1326711"/>
                    <a:gd name="connsiteY31" fmla="*/ 831349 h 1323463"/>
                    <a:gd name="connsiteX32" fmla="*/ 404243 w 1326711"/>
                    <a:gd name="connsiteY32" fmla="*/ 864662 h 1323463"/>
                    <a:gd name="connsiteX33" fmla="*/ 443674 w 1326711"/>
                    <a:gd name="connsiteY33" fmla="*/ 838843 h 1323463"/>
                    <a:gd name="connsiteX34" fmla="*/ 445221 w 1326711"/>
                    <a:gd name="connsiteY34" fmla="*/ 821331 h 1323463"/>
                    <a:gd name="connsiteX35" fmla="*/ 445221 w 1326711"/>
                    <a:gd name="connsiteY35" fmla="*/ 572667 h 1323463"/>
                    <a:gd name="connsiteX36" fmla="*/ 445221 w 1326711"/>
                    <a:gd name="connsiteY36" fmla="*/ 564278 h 1323463"/>
                    <a:gd name="connsiteX37" fmla="*/ 451983 w 1326711"/>
                    <a:gd name="connsiteY37" fmla="*/ 553934 h 1323463"/>
                    <a:gd name="connsiteX38" fmla="*/ 459152 w 1326711"/>
                    <a:gd name="connsiteY38" fmla="*/ 563871 h 1323463"/>
                    <a:gd name="connsiteX39" fmla="*/ 459234 w 1326711"/>
                    <a:gd name="connsiteY39" fmla="*/ 572260 h 1323463"/>
                    <a:gd name="connsiteX40" fmla="*/ 459234 w 1326711"/>
                    <a:gd name="connsiteY40" fmla="*/ 761548 h 1323463"/>
                    <a:gd name="connsiteX41" fmla="*/ 461108 w 1326711"/>
                    <a:gd name="connsiteY41" fmla="*/ 780851 h 1323463"/>
                    <a:gd name="connsiteX42" fmla="*/ 502493 w 1326711"/>
                    <a:gd name="connsiteY42" fmla="*/ 805937 h 1323463"/>
                    <a:gd name="connsiteX43" fmla="*/ 529215 w 1326711"/>
                    <a:gd name="connsiteY43" fmla="*/ 771810 h 1323463"/>
                    <a:gd name="connsiteX44" fmla="*/ 529296 w 1326711"/>
                    <a:gd name="connsiteY44" fmla="*/ 689221 h 1323463"/>
                    <a:gd name="connsiteX45" fmla="*/ 529296 w 1326711"/>
                    <a:gd name="connsiteY45" fmla="*/ 527789 h 1323463"/>
                    <a:gd name="connsiteX46" fmla="*/ 535080 w 1326711"/>
                    <a:gd name="connsiteY46" fmla="*/ 498956 h 1323463"/>
                    <a:gd name="connsiteX47" fmla="*/ 586405 w 1326711"/>
                    <a:gd name="connsiteY47" fmla="*/ 476721 h 1323463"/>
                    <a:gd name="connsiteX48" fmla="*/ 620622 w 1326711"/>
                    <a:gd name="connsiteY48" fmla="*/ 519644 h 1323463"/>
                    <a:gd name="connsiteX49" fmla="*/ 620703 w 1326711"/>
                    <a:gd name="connsiteY49" fmla="*/ 587410 h 1323463"/>
                    <a:gd name="connsiteX50" fmla="*/ 622170 w 1326711"/>
                    <a:gd name="connsiteY50" fmla="*/ 603048 h 1323463"/>
                    <a:gd name="connsiteX51" fmla="*/ 668117 w 1326711"/>
                    <a:gd name="connsiteY51" fmla="*/ 636361 h 1323463"/>
                    <a:gd name="connsiteX52" fmla="*/ 707059 w 1326711"/>
                    <a:gd name="connsiteY52" fmla="*/ 595229 h 1323463"/>
                    <a:gd name="connsiteX53" fmla="*/ 703800 w 1326711"/>
                    <a:gd name="connsiteY53" fmla="*/ 468250 h 1323463"/>
                    <a:gd name="connsiteX54" fmla="*/ 683596 w 1326711"/>
                    <a:gd name="connsiteY54" fmla="*/ 378901 h 1323463"/>
                    <a:gd name="connsiteX55" fmla="*/ 631375 w 1326711"/>
                    <a:gd name="connsiteY55" fmla="*/ 295334 h 1323463"/>
                    <a:gd name="connsiteX56" fmla="*/ 516017 w 1326711"/>
                    <a:gd name="connsiteY56" fmla="*/ 238075 h 1323463"/>
                    <a:gd name="connsiteX57" fmla="*/ 429172 w 1326711"/>
                    <a:gd name="connsiteY57" fmla="*/ 233921 h 1323463"/>
                    <a:gd name="connsiteX58" fmla="*/ 339232 w 1326711"/>
                    <a:gd name="connsiteY58" fmla="*/ 250781 h 1323463"/>
                    <a:gd name="connsiteX59" fmla="*/ 219474 w 1326711"/>
                    <a:gd name="connsiteY59" fmla="*/ 376131 h 1323463"/>
                    <a:gd name="connsiteX60" fmla="*/ 205136 w 1326711"/>
                    <a:gd name="connsiteY60" fmla="*/ 484214 h 1323463"/>
                    <a:gd name="connsiteX61" fmla="*/ 204891 w 1326711"/>
                    <a:gd name="connsiteY61" fmla="*/ 711538 h 1323463"/>
                    <a:gd name="connsiteX62" fmla="*/ 206602 w 1326711"/>
                    <a:gd name="connsiteY62" fmla="*/ 729945 h 1323463"/>
                    <a:gd name="connsiteX63" fmla="*/ 234138 w 1326711"/>
                    <a:gd name="connsiteY63" fmla="*/ 756661 h 1323463"/>
                    <a:gd name="connsiteX64" fmla="*/ 270147 w 1326711"/>
                    <a:gd name="connsiteY64" fmla="*/ 740778 h 1323463"/>
                    <a:gd name="connsiteX65" fmla="*/ 274954 w 1326711"/>
                    <a:gd name="connsiteY65" fmla="*/ 719357 h 1323463"/>
                    <a:gd name="connsiteX66" fmla="*/ 274954 w 1326711"/>
                    <a:gd name="connsiteY66" fmla="*/ 570876 h 1323463"/>
                    <a:gd name="connsiteX67" fmla="*/ 275769 w 1326711"/>
                    <a:gd name="connsiteY67" fmla="*/ 559799 h 1323463"/>
                    <a:gd name="connsiteX68" fmla="*/ 283101 w 1326711"/>
                    <a:gd name="connsiteY68" fmla="*/ 553934 h 1323463"/>
                    <a:gd name="connsiteX69" fmla="*/ 289781 w 1326711"/>
                    <a:gd name="connsiteY69" fmla="*/ 560369 h 1323463"/>
                    <a:gd name="connsiteX70" fmla="*/ 290188 w 1326711"/>
                    <a:gd name="connsiteY70" fmla="*/ 570550 h 1323463"/>
                    <a:gd name="connsiteX71" fmla="*/ 290188 w 1326711"/>
                    <a:gd name="connsiteY71" fmla="*/ 792335 h 1323463"/>
                    <a:gd name="connsiteX72" fmla="*/ 290351 w 1326711"/>
                    <a:gd name="connsiteY72" fmla="*/ 802516 h 1323463"/>
                    <a:gd name="connsiteX73" fmla="*/ 325545 w 1326711"/>
                    <a:gd name="connsiteY73" fmla="*/ 836155 h 1323463"/>
                    <a:gd name="connsiteX74" fmla="*/ 360169 w 1326711"/>
                    <a:gd name="connsiteY74" fmla="*/ 801132 h 1323463"/>
                    <a:gd name="connsiteX75" fmla="*/ 360169 w 1326711"/>
                    <a:gd name="connsiteY75" fmla="*/ 791847 h 1323463"/>
                    <a:gd name="connsiteX76" fmla="*/ 360169 w 1326711"/>
                    <a:gd name="connsiteY76" fmla="*/ 570061 h 1323463"/>
                    <a:gd name="connsiteX77" fmla="*/ 360739 w 1326711"/>
                    <a:gd name="connsiteY77" fmla="*/ 559880 h 1323463"/>
                    <a:gd name="connsiteX78" fmla="*/ 367909 w 1326711"/>
                    <a:gd name="connsiteY78" fmla="*/ 554016 h 1323463"/>
                    <a:gd name="connsiteX79" fmla="*/ 374589 w 1326711"/>
                    <a:gd name="connsiteY79" fmla="*/ 559473 h 1323463"/>
                    <a:gd name="connsiteX80" fmla="*/ 375404 w 1326711"/>
                    <a:gd name="connsiteY80" fmla="*/ 570550 h 1323463"/>
                    <a:gd name="connsiteX81" fmla="*/ 375241 w 1326711"/>
                    <a:gd name="connsiteY81" fmla="*/ 699565 h 1323463"/>
                    <a:gd name="connsiteX82" fmla="*/ 952684 w 1326711"/>
                    <a:gd name="connsiteY82" fmla="*/ 624062 h 1323463"/>
                    <a:gd name="connsiteX83" fmla="*/ 952684 w 1326711"/>
                    <a:gd name="connsiteY83" fmla="*/ 554504 h 1323463"/>
                    <a:gd name="connsiteX84" fmla="*/ 952522 w 1326711"/>
                    <a:gd name="connsiteY84" fmla="*/ 490485 h 1323463"/>
                    <a:gd name="connsiteX85" fmla="*/ 920505 w 1326711"/>
                    <a:gd name="connsiteY85" fmla="*/ 458232 h 1323463"/>
                    <a:gd name="connsiteX86" fmla="*/ 884251 w 1326711"/>
                    <a:gd name="connsiteY86" fmla="*/ 484865 h 1323463"/>
                    <a:gd name="connsiteX87" fmla="*/ 882704 w 1326711"/>
                    <a:gd name="connsiteY87" fmla="*/ 503273 h 1323463"/>
                    <a:gd name="connsiteX88" fmla="*/ 882704 w 1326711"/>
                    <a:gd name="connsiteY88" fmla="*/ 752914 h 1323463"/>
                    <a:gd name="connsiteX89" fmla="*/ 882378 w 1326711"/>
                    <a:gd name="connsiteY89" fmla="*/ 763095 h 1323463"/>
                    <a:gd name="connsiteX90" fmla="*/ 875616 w 1326711"/>
                    <a:gd name="connsiteY90" fmla="*/ 769448 h 1323463"/>
                    <a:gd name="connsiteX91" fmla="*/ 868936 w 1326711"/>
                    <a:gd name="connsiteY91" fmla="*/ 762932 h 1323463"/>
                    <a:gd name="connsiteX92" fmla="*/ 868528 w 1326711"/>
                    <a:gd name="connsiteY92" fmla="*/ 752751 h 1323463"/>
                    <a:gd name="connsiteX93" fmla="*/ 868528 w 1326711"/>
                    <a:gd name="connsiteY93" fmla="*/ 559717 h 1323463"/>
                    <a:gd name="connsiteX94" fmla="*/ 868365 w 1326711"/>
                    <a:gd name="connsiteY94" fmla="*/ 549536 h 1323463"/>
                    <a:gd name="connsiteX95" fmla="*/ 831868 w 1326711"/>
                    <a:gd name="connsiteY95" fmla="*/ 516386 h 1323463"/>
                    <a:gd name="connsiteX96" fmla="*/ 798710 w 1326711"/>
                    <a:gd name="connsiteY96" fmla="*/ 551572 h 1323463"/>
                    <a:gd name="connsiteX97" fmla="*/ 798710 w 1326711"/>
                    <a:gd name="connsiteY97" fmla="*/ 559961 h 1323463"/>
                    <a:gd name="connsiteX98" fmla="*/ 798710 w 1326711"/>
                    <a:gd name="connsiteY98" fmla="*/ 793801 h 1323463"/>
                    <a:gd name="connsiteX99" fmla="*/ 797162 w 1326711"/>
                    <a:gd name="connsiteY99" fmla="*/ 813186 h 1323463"/>
                    <a:gd name="connsiteX100" fmla="*/ 767019 w 1326711"/>
                    <a:gd name="connsiteY100" fmla="*/ 845603 h 1323463"/>
                    <a:gd name="connsiteX101" fmla="*/ 721316 w 1326711"/>
                    <a:gd name="connsiteY101" fmla="*/ 835666 h 1323463"/>
                    <a:gd name="connsiteX102" fmla="*/ 707141 w 1326711"/>
                    <a:gd name="connsiteY102" fmla="*/ 801539 h 1323463"/>
                    <a:gd name="connsiteX103" fmla="*/ 706978 w 1326711"/>
                    <a:gd name="connsiteY103" fmla="*/ 729131 h 1323463"/>
                    <a:gd name="connsiteX104" fmla="*/ 649706 w 1326711"/>
                    <a:gd name="connsiteY104" fmla="*/ 689140 h 1323463"/>
                    <a:gd name="connsiteX105" fmla="*/ 620622 w 1326711"/>
                    <a:gd name="connsiteY105" fmla="*/ 732145 h 1323463"/>
                    <a:gd name="connsiteX106" fmla="*/ 624043 w 1326711"/>
                    <a:gd name="connsiteY106" fmla="*/ 852608 h 1323463"/>
                    <a:gd name="connsiteX107" fmla="*/ 652557 w 1326711"/>
                    <a:gd name="connsiteY107" fmla="*/ 963460 h 1323463"/>
                    <a:gd name="connsiteX108" fmla="*/ 790726 w 1326711"/>
                    <a:gd name="connsiteY108" fmla="*/ 1080502 h 1323463"/>
                    <a:gd name="connsiteX109" fmla="*/ 895738 w 1326711"/>
                    <a:gd name="connsiteY109" fmla="*/ 1089380 h 1323463"/>
                    <a:gd name="connsiteX110" fmla="*/ 984131 w 1326711"/>
                    <a:gd name="connsiteY110" fmla="*/ 1074230 h 1323463"/>
                    <a:gd name="connsiteX111" fmla="*/ 1107555 w 1326711"/>
                    <a:gd name="connsiteY111" fmla="*/ 950265 h 1323463"/>
                    <a:gd name="connsiteX112" fmla="*/ 1122626 w 1326711"/>
                    <a:gd name="connsiteY112" fmla="*/ 854399 h 1323463"/>
                    <a:gd name="connsiteX113" fmla="*/ 1122871 w 1326711"/>
                    <a:gd name="connsiteY113" fmla="*/ 604758 h 1323463"/>
                    <a:gd name="connsiteX114" fmla="*/ 1121078 w 1326711"/>
                    <a:gd name="connsiteY114" fmla="*/ 590993 h 1323463"/>
                    <a:gd name="connsiteX115" fmla="*/ 1083196 w 1326711"/>
                    <a:gd name="connsiteY115" fmla="*/ 566640 h 1323463"/>
                    <a:gd name="connsiteX116" fmla="*/ 1053216 w 1326711"/>
                    <a:gd name="connsiteY116" fmla="*/ 597102 h 1323463"/>
                    <a:gd name="connsiteX117" fmla="*/ 1052890 w 1326711"/>
                    <a:gd name="connsiteY117" fmla="*/ 609157 h 1323463"/>
                    <a:gd name="connsiteX118" fmla="*/ 1052890 w 1326711"/>
                    <a:gd name="connsiteY118" fmla="*/ 751122 h 1323463"/>
                    <a:gd name="connsiteX119" fmla="*/ 1052564 w 1326711"/>
                    <a:gd name="connsiteY119" fmla="*/ 761303 h 1323463"/>
                    <a:gd name="connsiteX120" fmla="*/ 1045313 w 1326711"/>
                    <a:gd name="connsiteY120" fmla="*/ 769367 h 1323463"/>
                    <a:gd name="connsiteX121" fmla="*/ 1038063 w 1326711"/>
                    <a:gd name="connsiteY121" fmla="*/ 761385 h 1323463"/>
                    <a:gd name="connsiteX122" fmla="*/ 1037900 w 1326711"/>
                    <a:gd name="connsiteY122" fmla="*/ 752099 h 1323463"/>
                    <a:gd name="connsiteX123" fmla="*/ 1037900 w 1326711"/>
                    <a:gd name="connsiteY123" fmla="*/ 532187 h 1323463"/>
                    <a:gd name="connsiteX124" fmla="*/ 1037818 w 1326711"/>
                    <a:gd name="connsiteY124" fmla="*/ 521029 h 1323463"/>
                    <a:gd name="connsiteX125" fmla="*/ 1003113 w 1326711"/>
                    <a:gd name="connsiteY125" fmla="*/ 486902 h 1323463"/>
                    <a:gd name="connsiteX126" fmla="*/ 968163 w 1326711"/>
                    <a:gd name="connsiteY126" fmla="*/ 519807 h 1323463"/>
                    <a:gd name="connsiteX127" fmla="*/ 968000 w 1326711"/>
                    <a:gd name="connsiteY127" fmla="*/ 530966 h 1323463"/>
                    <a:gd name="connsiteX128" fmla="*/ 968000 w 1326711"/>
                    <a:gd name="connsiteY128" fmla="*/ 751855 h 1323463"/>
                    <a:gd name="connsiteX129" fmla="*/ 967838 w 1326711"/>
                    <a:gd name="connsiteY129" fmla="*/ 761140 h 1323463"/>
                    <a:gd name="connsiteX130" fmla="*/ 960750 w 1326711"/>
                    <a:gd name="connsiteY130" fmla="*/ 769367 h 1323463"/>
                    <a:gd name="connsiteX131" fmla="*/ 953173 w 1326711"/>
                    <a:gd name="connsiteY131" fmla="*/ 761466 h 1323463"/>
                    <a:gd name="connsiteX132" fmla="*/ 952766 w 1326711"/>
                    <a:gd name="connsiteY132" fmla="*/ 751285 h 1323463"/>
                    <a:gd name="connsiteX133" fmla="*/ 952684 w 1326711"/>
                    <a:gd name="connsiteY133" fmla="*/ 624062 h 13234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Lst>
                  <a:rect l="l" t="t" r="r" b="b"/>
                  <a:pathLst>
                    <a:path w="1326711" h="1323463">
                      <a:moveTo>
                        <a:pt x="711214" y="0"/>
                      </a:moveTo>
                      <a:cubicBezTo>
                        <a:pt x="718302" y="2688"/>
                        <a:pt x="725878" y="2199"/>
                        <a:pt x="733129" y="2932"/>
                      </a:cubicBezTo>
                      <a:cubicBezTo>
                        <a:pt x="832764" y="13113"/>
                        <a:pt x="924904" y="45041"/>
                        <a:pt x="1010282" y="96924"/>
                      </a:cubicBezTo>
                      <a:cubicBezTo>
                        <a:pt x="1061607" y="128119"/>
                        <a:pt x="1107799" y="165830"/>
                        <a:pt x="1148533" y="209894"/>
                      </a:cubicBezTo>
                      <a:cubicBezTo>
                        <a:pt x="1238229" y="306900"/>
                        <a:pt x="1294849" y="420439"/>
                        <a:pt x="1317334" y="550839"/>
                      </a:cubicBezTo>
                      <a:cubicBezTo>
                        <a:pt x="1325563" y="598324"/>
                        <a:pt x="1328251" y="646135"/>
                        <a:pt x="1325888" y="694027"/>
                      </a:cubicBezTo>
                      <a:cubicBezTo>
                        <a:pt x="1321408" y="784353"/>
                        <a:pt x="1299493" y="870363"/>
                        <a:pt x="1259655" y="951812"/>
                      </a:cubicBezTo>
                      <a:cubicBezTo>
                        <a:pt x="1234074" y="1004102"/>
                        <a:pt x="1202220" y="1052158"/>
                        <a:pt x="1164093" y="1096058"/>
                      </a:cubicBezTo>
                      <a:cubicBezTo>
                        <a:pt x="1113909" y="1153724"/>
                        <a:pt x="1055415" y="1201372"/>
                        <a:pt x="988693" y="1238920"/>
                      </a:cubicBezTo>
                      <a:cubicBezTo>
                        <a:pt x="919771" y="1277689"/>
                        <a:pt x="846206" y="1303264"/>
                        <a:pt x="768078" y="1315645"/>
                      </a:cubicBezTo>
                      <a:cubicBezTo>
                        <a:pt x="748200" y="1318821"/>
                        <a:pt x="728322" y="1321509"/>
                        <a:pt x="708200" y="1322079"/>
                      </a:cubicBezTo>
                      <a:cubicBezTo>
                        <a:pt x="705430" y="1322161"/>
                        <a:pt x="702578" y="1322161"/>
                        <a:pt x="700053" y="1323464"/>
                      </a:cubicBezTo>
                      <a:cubicBezTo>
                        <a:pt x="675938" y="1323464"/>
                        <a:pt x="651742" y="1323464"/>
                        <a:pt x="627628" y="1323464"/>
                      </a:cubicBezTo>
                      <a:cubicBezTo>
                        <a:pt x="625021" y="1322242"/>
                        <a:pt x="622251" y="1322161"/>
                        <a:pt x="619481" y="1322079"/>
                      </a:cubicBezTo>
                      <a:cubicBezTo>
                        <a:pt x="599359" y="1321509"/>
                        <a:pt x="579399" y="1318821"/>
                        <a:pt x="559602" y="1315645"/>
                      </a:cubicBezTo>
                      <a:cubicBezTo>
                        <a:pt x="483104" y="1303346"/>
                        <a:pt x="410924" y="1278667"/>
                        <a:pt x="343142" y="1241037"/>
                      </a:cubicBezTo>
                      <a:cubicBezTo>
                        <a:pt x="263956" y="1197055"/>
                        <a:pt x="196500" y="1139308"/>
                        <a:pt x="140858" y="1067958"/>
                      </a:cubicBezTo>
                      <a:cubicBezTo>
                        <a:pt x="91081" y="1004102"/>
                        <a:pt x="54258" y="933486"/>
                        <a:pt x="30550" y="856028"/>
                      </a:cubicBezTo>
                      <a:cubicBezTo>
                        <a:pt x="15479" y="806752"/>
                        <a:pt x="5947" y="756498"/>
                        <a:pt x="3096" y="704941"/>
                      </a:cubicBezTo>
                      <a:cubicBezTo>
                        <a:pt x="2688" y="698262"/>
                        <a:pt x="2851" y="691339"/>
                        <a:pt x="0" y="684986"/>
                      </a:cubicBezTo>
                      <a:cubicBezTo>
                        <a:pt x="0" y="668859"/>
                        <a:pt x="0" y="652813"/>
                        <a:pt x="0" y="636686"/>
                      </a:cubicBezTo>
                      <a:cubicBezTo>
                        <a:pt x="1955" y="633998"/>
                        <a:pt x="1955" y="630822"/>
                        <a:pt x="2200" y="627809"/>
                      </a:cubicBezTo>
                      <a:cubicBezTo>
                        <a:pt x="3422" y="613066"/>
                        <a:pt x="4073" y="598161"/>
                        <a:pt x="5947" y="583500"/>
                      </a:cubicBezTo>
                      <a:cubicBezTo>
                        <a:pt x="12383" y="533002"/>
                        <a:pt x="23544" y="483644"/>
                        <a:pt x="41060" y="435833"/>
                      </a:cubicBezTo>
                      <a:cubicBezTo>
                        <a:pt x="72506" y="349823"/>
                        <a:pt x="119758" y="273587"/>
                        <a:pt x="182406" y="206880"/>
                      </a:cubicBezTo>
                      <a:cubicBezTo>
                        <a:pt x="216215" y="170880"/>
                        <a:pt x="253772" y="139115"/>
                        <a:pt x="294832" y="111748"/>
                      </a:cubicBezTo>
                      <a:cubicBezTo>
                        <a:pt x="385831" y="51069"/>
                        <a:pt x="485711" y="14417"/>
                        <a:pt x="594633" y="3095"/>
                      </a:cubicBezTo>
                      <a:cubicBezTo>
                        <a:pt x="601966" y="2362"/>
                        <a:pt x="609542" y="2851"/>
                        <a:pt x="616548" y="163"/>
                      </a:cubicBezTo>
                      <a:cubicBezTo>
                        <a:pt x="648076" y="0"/>
                        <a:pt x="679604" y="0"/>
                        <a:pt x="711214" y="0"/>
                      </a:cubicBezTo>
                      <a:close/>
                      <a:moveTo>
                        <a:pt x="375241" y="699565"/>
                      </a:moveTo>
                      <a:cubicBezTo>
                        <a:pt x="375241" y="705755"/>
                        <a:pt x="375241" y="711945"/>
                        <a:pt x="375241" y="718135"/>
                      </a:cubicBezTo>
                      <a:cubicBezTo>
                        <a:pt x="375241" y="755846"/>
                        <a:pt x="375078" y="793638"/>
                        <a:pt x="375322" y="831349"/>
                      </a:cubicBezTo>
                      <a:cubicBezTo>
                        <a:pt x="375485" y="849105"/>
                        <a:pt x="387624" y="862707"/>
                        <a:pt x="404243" y="864662"/>
                      </a:cubicBezTo>
                      <a:cubicBezTo>
                        <a:pt x="423795" y="867024"/>
                        <a:pt x="438948" y="857006"/>
                        <a:pt x="443674" y="838843"/>
                      </a:cubicBezTo>
                      <a:cubicBezTo>
                        <a:pt x="445140" y="833060"/>
                        <a:pt x="445221" y="827195"/>
                        <a:pt x="445221" y="821331"/>
                      </a:cubicBezTo>
                      <a:cubicBezTo>
                        <a:pt x="445221" y="738416"/>
                        <a:pt x="445221" y="655583"/>
                        <a:pt x="445221" y="572667"/>
                      </a:cubicBezTo>
                      <a:cubicBezTo>
                        <a:pt x="445221" y="569898"/>
                        <a:pt x="445140" y="567129"/>
                        <a:pt x="445221" y="564278"/>
                      </a:cubicBezTo>
                      <a:cubicBezTo>
                        <a:pt x="445466" y="557355"/>
                        <a:pt x="447666" y="554016"/>
                        <a:pt x="451983" y="553934"/>
                      </a:cubicBezTo>
                      <a:cubicBezTo>
                        <a:pt x="456383" y="553771"/>
                        <a:pt x="458827" y="557029"/>
                        <a:pt x="459152" y="563871"/>
                      </a:cubicBezTo>
                      <a:cubicBezTo>
                        <a:pt x="459315" y="566640"/>
                        <a:pt x="459234" y="569410"/>
                        <a:pt x="459234" y="572260"/>
                      </a:cubicBezTo>
                      <a:cubicBezTo>
                        <a:pt x="459234" y="635383"/>
                        <a:pt x="459234" y="698425"/>
                        <a:pt x="459234" y="761548"/>
                      </a:cubicBezTo>
                      <a:cubicBezTo>
                        <a:pt x="459234" y="768064"/>
                        <a:pt x="459560" y="774498"/>
                        <a:pt x="461108" y="780851"/>
                      </a:cubicBezTo>
                      <a:cubicBezTo>
                        <a:pt x="465344" y="799014"/>
                        <a:pt x="484407" y="810580"/>
                        <a:pt x="502493" y="805937"/>
                      </a:cubicBezTo>
                      <a:cubicBezTo>
                        <a:pt x="519765" y="801539"/>
                        <a:pt x="529133" y="789892"/>
                        <a:pt x="529215" y="771810"/>
                      </a:cubicBezTo>
                      <a:cubicBezTo>
                        <a:pt x="529378" y="744280"/>
                        <a:pt x="529296" y="716751"/>
                        <a:pt x="529296" y="689221"/>
                      </a:cubicBezTo>
                      <a:cubicBezTo>
                        <a:pt x="529296" y="635383"/>
                        <a:pt x="529296" y="581545"/>
                        <a:pt x="529296" y="527789"/>
                      </a:cubicBezTo>
                      <a:cubicBezTo>
                        <a:pt x="529296" y="517771"/>
                        <a:pt x="530355" y="507997"/>
                        <a:pt x="535080" y="498956"/>
                      </a:cubicBezTo>
                      <a:cubicBezTo>
                        <a:pt x="544694" y="480712"/>
                        <a:pt x="565387" y="471752"/>
                        <a:pt x="586405" y="476721"/>
                      </a:cubicBezTo>
                      <a:cubicBezTo>
                        <a:pt x="606854" y="481445"/>
                        <a:pt x="620377" y="498305"/>
                        <a:pt x="620622" y="519644"/>
                      </a:cubicBezTo>
                      <a:cubicBezTo>
                        <a:pt x="620785" y="542206"/>
                        <a:pt x="620703" y="564767"/>
                        <a:pt x="620703" y="587410"/>
                      </a:cubicBezTo>
                      <a:cubicBezTo>
                        <a:pt x="620703" y="592704"/>
                        <a:pt x="620948" y="597917"/>
                        <a:pt x="622170" y="603048"/>
                      </a:cubicBezTo>
                      <a:cubicBezTo>
                        <a:pt x="627302" y="624713"/>
                        <a:pt x="645877" y="638234"/>
                        <a:pt x="668117" y="636361"/>
                      </a:cubicBezTo>
                      <a:cubicBezTo>
                        <a:pt x="690032" y="634487"/>
                        <a:pt x="706978" y="617464"/>
                        <a:pt x="707059" y="595229"/>
                      </a:cubicBezTo>
                      <a:cubicBezTo>
                        <a:pt x="707222" y="552875"/>
                        <a:pt x="708851" y="510522"/>
                        <a:pt x="703800" y="468250"/>
                      </a:cubicBezTo>
                      <a:cubicBezTo>
                        <a:pt x="700216" y="437707"/>
                        <a:pt x="694187" y="407815"/>
                        <a:pt x="683596" y="378901"/>
                      </a:cubicBezTo>
                      <a:cubicBezTo>
                        <a:pt x="672028" y="347380"/>
                        <a:pt x="655245" y="319036"/>
                        <a:pt x="631375" y="295334"/>
                      </a:cubicBezTo>
                      <a:cubicBezTo>
                        <a:pt x="599359" y="263569"/>
                        <a:pt x="560173" y="245650"/>
                        <a:pt x="516017" y="238075"/>
                      </a:cubicBezTo>
                      <a:cubicBezTo>
                        <a:pt x="487259" y="233107"/>
                        <a:pt x="458338" y="232293"/>
                        <a:pt x="429172" y="233921"/>
                      </a:cubicBezTo>
                      <a:cubicBezTo>
                        <a:pt x="398377" y="235632"/>
                        <a:pt x="368234" y="240193"/>
                        <a:pt x="339232" y="250781"/>
                      </a:cubicBezTo>
                      <a:cubicBezTo>
                        <a:pt x="278701" y="272773"/>
                        <a:pt x="239271" y="314963"/>
                        <a:pt x="219474" y="376131"/>
                      </a:cubicBezTo>
                      <a:cubicBezTo>
                        <a:pt x="208150" y="411317"/>
                        <a:pt x="205380" y="447725"/>
                        <a:pt x="205136" y="484214"/>
                      </a:cubicBezTo>
                      <a:cubicBezTo>
                        <a:pt x="204484" y="559961"/>
                        <a:pt x="204973" y="635790"/>
                        <a:pt x="204891" y="711538"/>
                      </a:cubicBezTo>
                      <a:cubicBezTo>
                        <a:pt x="204891" y="717728"/>
                        <a:pt x="205462" y="723918"/>
                        <a:pt x="206602" y="729945"/>
                      </a:cubicBezTo>
                      <a:cubicBezTo>
                        <a:pt x="209209" y="743710"/>
                        <a:pt x="220126" y="754217"/>
                        <a:pt x="234138" y="756661"/>
                      </a:cubicBezTo>
                      <a:cubicBezTo>
                        <a:pt x="248395" y="759186"/>
                        <a:pt x="262978" y="752588"/>
                        <a:pt x="270147" y="740778"/>
                      </a:cubicBezTo>
                      <a:cubicBezTo>
                        <a:pt x="274139" y="734099"/>
                        <a:pt x="274954" y="726932"/>
                        <a:pt x="274954" y="719357"/>
                      </a:cubicBezTo>
                      <a:cubicBezTo>
                        <a:pt x="274872" y="669836"/>
                        <a:pt x="274872" y="620397"/>
                        <a:pt x="274954" y="570876"/>
                      </a:cubicBezTo>
                      <a:cubicBezTo>
                        <a:pt x="274954" y="567211"/>
                        <a:pt x="274709" y="563464"/>
                        <a:pt x="275769" y="559799"/>
                      </a:cubicBezTo>
                      <a:cubicBezTo>
                        <a:pt x="276828" y="556133"/>
                        <a:pt x="279190" y="553853"/>
                        <a:pt x="283101" y="553934"/>
                      </a:cubicBezTo>
                      <a:cubicBezTo>
                        <a:pt x="287093" y="554016"/>
                        <a:pt x="289292" y="556622"/>
                        <a:pt x="289781" y="560369"/>
                      </a:cubicBezTo>
                      <a:cubicBezTo>
                        <a:pt x="290188" y="563708"/>
                        <a:pt x="290188" y="567129"/>
                        <a:pt x="290188" y="570550"/>
                      </a:cubicBezTo>
                      <a:cubicBezTo>
                        <a:pt x="290188" y="644505"/>
                        <a:pt x="290188" y="718380"/>
                        <a:pt x="290188" y="792335"/>
                      </a:cubicBezTo>
                      <a:cubicBezTo>
                        <a:pt x="290188" y="795756"/>
                        <a:pt x="290025" y="799177"/>
                        <a:pt x="290351" y="802516"/>
                      </a:cubicBezTo>
                      <a:cubicBezTo>
                        <a:pt x="291818" y="821983"/>
                        <a:pt x="305097" y="835748"/>
                        <a:pt x="325545" y="836155"/>
                      </a:cubicBezTo>
                      <a:cubicBezTo>
                        <a:pt x="345016" y="836562"/>
                        <a:pt x="359599" y="821250"/>
                        <a:pt x="360169" y="801132"/>
                      </a:cubicBezTo>
                      <a:cubicBezTo>
                        <a:pt x="360251" y="798037"/>
                        <a:pt x="360169" y="794942"/>
                        <a:pt x="360169" y="791847"/>
                      </a:cubicBezTo>
                      <a:cubicBezTo>
                        <a:pt x="360169" y="717891"/>
                        <a:pt x="360169" y="644017"/>
                        <a:pt x="360169" y="570061"/>
                      </a:cubicBezTo>
                      <a:cubicBezTo>
                        <a:pt x="360169" y="566640"/>
                        <a:pt x="360169" y="563219"/>
                        <a:pt x="360739" y="559880"/>
                      </a:cubicBezTo>
                      <a:cubicBezTo>
                        <a:pt x="361391" y="556133"/>
                        <a:pt x="363998" y="553934"/>
                        <a:pt x="367909" y="554016"/>
                      </a:cubicBezTo>
                      <a:cubicBezTo>
                        <a:pt x="371493" y="554016"/>
                        <a:pt x="373530" y="556296"/>
                        <a:pt x="374589" y="559473"/>
                      </a:cubicBezTo>
                      <a:cubicBezTo>
                        <a:pt x="375811" y="563057"/>
                        <a:pt x="375404" y="566803"/>
                        <a:pt x="375404" y="570550"/>
                      </a:cubicBezTo>
                      <a:cubicBezTo>
                        <a:pt x="375241" y="613555"/>
                        <a:pt x="375241" y="656560"/>
                        <a:pt x="375241" y="699565"/>
                      </a:cubicBezTo>
                      <a:close/>
                      <a:moveTo>
                        <a:pt x="952684" y="624062"/>
                      </a:moveTo>
                      <a:cubicBezTo>
                        <a:pt x="952684" y="600849"/>
                        <a:pt x="952684" y="577636"/>
                        <a:pt x="952684" y="554504"/>
                      </a:cubicBezTo>
                      <a:cubicBezTo>
                        <a:pt x="952684" y="533165"/>
                        <a:pt x="953010" y="511825"/>
                        <a:pt x="952522" y="490485"/>
                      </a:cubicBezTo>
                      <a:cubicBezTo>
                        <a:pt x="952114" y="472323"/>
                        <a:pt x="938916" y="459535"/>
                        <a:pt x="920505" y="458232"/>
                      </a:cubicBezTo>
                      <a:cubicBezTo>
                        <a:pt x="902908" y="456929"/>
                        <a:pt x="888162" y="467761"/>
                        <a:pt x="884251" y="484865"/>
                      </a:cubicBezTo>
                      <a:cubicBezTo>
                        <a:pt x="882867" y="490974"/>
                        <a:pt x="882704" y="497083"/>
                        <a:pt x="882704" y="503273"/>
                      </a:cubicBezTo>
                      <a:cubicBezTo>
                        <a:pt x="882704" y="586514"/>
                        <a:pt x="882704" y="669673"/>
                        <a:pt x="882704" y="752914"/>
                      </a:cubicBezTo>
                      <a:cubicBezTo>
                        <a:pt x="882704" y="756335"/>
                        <a:pt x="882704" y="759756"/>
                        <a:pt x="882378" y="763095"/>
                      </a:cubicBezTo>
                      <a:cubicBezTo>
                        <a:pt x="881889" y="766923"/>
                        <a:pt x="879608" y="769448"/>
                        <a:pt x="875616" y="769448"/>
                      </a:cubicBezTo>
                      <a:cubicBezTo>
                        <a:pt x="871624" y="769448"/>
                        <a:pt x="869424" y="766679"/>
                        <a:pt x="868936" y="762932"/>
                      </a:cubicBezTo>
                      <a:cubicBezTo>
                        <a:pt x="868528" y="759593"/>
                        <a:pt x="868528" y="756172"/>
                        <a:pt x="868528" y="752751"/>
                      </a:cubicBezTo>
                      <a:cubicBezTo>
                        <a:pt x="868528" y="688407"/>
                        <a:pt x="868528" y="624062"/>
                        <a:pt x="868528" y="559717"/>
                      </a:cubicBezTo>
                      <a:cubicBezTo>
                        <a:pt x="868528" y="556296"/>
                        <a:pt x="868610" y="552875"/>
                        <a:pt x="868365" y="549536"/>
                      </a:cubicBezTo>
                      <a:cubicBezTo>
                        <a:pt x="866817" y="529581"/>
                        <a:pt x="851339" y="515572"/>
                        <a:pt x="831868" y="516386"/>
                      </a:cubicBezTo>
                      <a:cubicBezTo>
                        <a:pt x="812397" y="517201"/>
                        <a:pt x="799036" y="531373"/>
                        <a:pt x="798710" y="551572"/>
                      </a:cubicBezTo>
                      <a:cubicBezTo>
                        <a:pt x="798629" y="554341"/>
                        <a:pt x="798710" y="557111"/>
                        <a:pt x="798710" y="559961"/>
                      </a:cubicBezTo>
                      <a:cubicBezTo>
                        <a:pt x="798710" y="637908"/>
                        <a:pt x="798710" y="715855"/>
                        <a:pt x="798710" y="793801"/>
                      </a:cubicBezTo>
                      <a:cubicBezTo>
                        <a:pt x="798710" y="800317"/>
                        <a:pt x="798792" y="806833"/>
                        <a:pt x="797162" y="813186"/>
                      </a:cubicBezTo>
                      <a:cubicBezTo>
                        <a:pt x="792845" y="829313"/>
                        <a:pt x="783150" y="840635"/>
                        <a:pt x="767019" y="845603"/>
                      </a:cubicBezTo>
                      <a:cubicBezTo>
                        <a:pt x="750074" y="850816"/>
                        <a:pt x="734514" y="847802"/>
                        <a:pt x="721316" y="835666"/>
                      </a:cubicBezTo>
                      <a:cubicBezTo>
                        <a:pt x="711377" y="826544"/>
                        <a:pt x="707141" y="814897"/>
                        <a:pt x="707141" y="801539"/>
                      </a:cubicBezTo>
                      <a:cubicBezTo>
                        <a:pt x="707141" y="777430"/>
                        <a:pt x="707466" y="753240"/>
                        <a:pt x="706978" y="729131"/>
                      </a:cubicBezTo>
                      <a:cubicBezTo>
                        <a:pt x="706407" y="698995"/>
                        <a:pt x="678382" y="679610"/>
                        <a:pt x="649706" y="689140"/>
                      </a:cubicBezTo>
                      <a:cubicBezTo>
                        <a:pt x="631620" y="695085"/>
                        <a:pt x="620785" y="710723"/>
                        <a:pt x="620622" y="732145"/>
                      </a:cubicBezTo>
                      <a:cubicBezTo>
                        <a:pt x="620377" y="772299"/>
                        <a:pt x="619644" y="812535"/>
                        <a:pt x="624043" y="852608"/>
                      </a:cubicBezTo>
                      <a:cubicBezTo>
                        <a:pt x="628198" y="890970"/>
                        <a:pt x="636345" y="928274"/>
                        <a:pt x="652557" y="963460"/>
                      </a:cubicBezTo>
                      <a:cubicBezTo>
                        <a:pt x="680419" y="1023976"/>
                        <a:pt x="726367" y="1062990"/>
                        <a:pt x="790726" y="1080502"/>
                      </a:cubicBezTo>
                      <a:cubicBezTo>
                        <a:pt x="825269" y="1089868"/>
                        <a:pt x="860463" y="1090276"/>
                        <a:pt x="895738" y="1089380"/>
                      </a:cubicBezTo>
                      <a:cubicBezTo>
                        <a:pt x="925963" y="1088565"/>
                        <a:pt x="955536" y="1083923"/>
                        <a:pt x="984131" y="1074230"/>
                      </a:cubicBezTo>
                      <a:cubicBezTo>
                        <a:pt x="1045721" y="1053298"/>
                        <a:pt x="1086943" y="1012003"/>
                        <a:pt x="1107555" y="950265"/>
                      </a:cubicBezTo>
                      <a:cubicBezTo>
                        <a:pt x="1117901" y="919151"/>
                        <a:pt x="1122382" y="886979"/>
                        <a:pt x="1122626" y="854399"/>
                      </a:cubicBezTo>
                      <a:cubicBezTo>
                        <a:pt x="1123278" y="771159"/>
                        <a:pt x="1122789" y="687999"/>
                        <a:pt x="1122871" y="604758"/>
                      </a:cubicBezTo>
                      <a:cubicBezTo>
                        <a:pt x="1122871" y="600116"/>
                        <a:pt x="1122382" y="595473"/>
                        <a:pt x="1121078" y="590993"/>
                      </a:cubicBezTo>
                      <a:cubicBezTo>
                        <a:pt x="1116272" y="574378"/>
                        <a:pt x="1101282" y="564767"/>
                        <a:pt x="1083196" y="566640"/>
                      </a:cubicBezTo>
                      <a:cubicBezTo>
                        <a:pt x="1066984" y="568269"/>
                        <a:pt x="1054845" y="580568"/>
                        <a:pt x="1053216" y="597102"/>
                      </a:cubicBezTo>
                      <a:cubicBezTo>
                        <a:pt x="1052808" y="601093"/>
                        <a:pt x="1052890" y="605166"/>
                        <a:pt x="1052890" y="609157"/>
                      </a:cubicBezTo>
                      <a:cubicBezTo>
                        <a:pt x="1052890" y="656478"/>
                        <a:pt x="1052890" y="703800"/>
                        <a:pt x="1052890" y="751122"/>
                      </a:cubicBezTo>
                      <a:cubicBezTo>
                        <a:pt x="1052890" y="754543"/>
                        <a:pt x="1052971" y="757964"/>
                        <a:pt x="1052564" y="761303"/>
                      </a:cubicBezTo>
                      <a:cubicBezTo>
                        <a:pt x="1051912" y="766679"/>
                        <a:pt x="1049305" y="769367"/>
                        <a:pt x="1045313" y="769367"/>
                      </a:cubicBezTo>
                      <a:cubicBezTo>
                        <a:pt x="1041240" y="769367"/>
                        <a:pt x="1038551" y="766597"/>
                        <a:pt x="1038063" y="761385"/>
                      </a:cubicBezTo>
                      <a:cubicBezTo>
                        <a:pt x="1037737" y="758290"/>
                        <a:pt x="1037900" y="755195"/>
                        <a:pt x="1037900" y="752099"/>
                      </a:cubicBezTo>
                      <a:cubicBezTo>
                        <a:pt x="1037900" y="678795"/>
                        <a:pt x="1037900" y="605491"/>
                        <a:pt x="1037900" y="532187"/>
                      </a:cubicBezTo>
                      <a:cubicBezTo>
                        <a:pt x="1037900" y="528441"/>
                        <a:pt x="1037981" y="524776"/>
                        <a:pt x="1037818" y="521029"/>
                      </a:cubicBezTo>
                      <a:cubicBezTo>
                        <a:pt x="1036841" y="501563"/>
                        <a:pt x="1022014" y="487065"/>
                        <a:pt x="1003113" y="486902"/>
                      </a:cubicBezTo>
                      <a:cubicBezTo>
                        <a:pt x="984620" y="486820"/>
                        <a:pt x="969711" y="500748"/>
                        <a:pt x="968163" y="519807"/>
                      </a:cubicBezTo>
                      <a:cubicBezTo>
                        <a:pt x="967838" y="523472"/>
                        <a:pt x="968000" y="527219"/>
                        <a:pt x="968000" y="530966"/>
                      </a:cubicBezTo>
                      <a:cubicBezTo>
                        <a:pt x="968000" y="604596"/>
                        <a:pt x="968000" y="678225"/>
                        <a:pt x="968000" y="751855"/>
                      </a:cubicBezTo>
                      <a:cubicBezTo>
                        <a:pt x="968000" y="754950"/>
                        <a:pt x="968163" y="758045"/>
                        <a:pt x="967838" y="761140"/>
                      </a:cubicBezTo>
                      <a:cubicBezTo>
                        <a:pt x="967349" y="766435"/>
                        <a:pt x="964660" y="769285"/>
                        <a:pt x="960750" y="769367"/>
                      </a:cubicBezTo>
                      <a:cubicBezTo>
                        <a:pt x="956921" y="769448"/>
                        <a:pt x="953906" y="766516"/>
                        <a:pt x="953173" y="761466"/>
                      </a:cubicBezTo>
                      <a:cubicBezTo>
                        <a:pt x="952684" y="758127"/>
                        <a:pt x="952766" y="754706"/>
                        <a:pt x="952766" y="751285"/>
                      </a:cubicBezTo>
                      <a:cubicBezTo>
                        <a:pt x="952684" y="708769"/>
                        <a:pt x="952684" y="666415"/>
                        <a:pt x="952684" y="624062"/>
                      </a:cubicBezTo>
                      <a:close/>
                    </a:path>
                  </a:pathLst>
                </a:custGeom>
                <a:grpFill/>
                <a:ln w="8132" cap="flat">
                  <a:noFill/>
                  <a:prstDash val="solid"/>
                  <a:miter/>
                </a:ln>
              </p:spPr>
              <p:txBody>
                <a:bodyPr rtlCol="0" anchor="ctr"/>
                <a:lstStyle/>
                <a:p>
                  <a:endParaRPr lang="en-NG"/>
                </a:p>
              </p:txBody>
            </p:sp>
            <p:sp>
              <p:nvSpPr>
                <p:cNvPr id="41" name="Freeform 40">
                  <a:extLst>
                    <a:ext uri="{FF2B5EF4-FFF2-40B4-BE49-F238E27FC236}">
                      <a16:creationId xmlns:a16="http://schemas.microsoft.com/office/drawing/2014/main" id="{7D45B257-39C4-B5A4-663C-C210170835E2}"/>
                    </a:ext>
                  </a:extLst>
                </p:cNvPr>
                <p:cNvSpPr/>
                <p:nvPr/>
              </p:nvSpPr>
              <p:spPr>
                <a:xfrm>
                  <a:off x="7924783" y="3269154"/>
                  <a:ext cx="70312" cy="72210"/>
                </a:xfrm>
                <a:custGeom>
                  <a:avLst/>
                  <a:gdLst>
                    <a:gd name="connsiteX0" fmla="*/ 70312 w 70312"/>
                    <a:gd name="connsiteY0" fmla="*/ 46550 h 72210"/>
                    <a:gd name="connsiteX1" fmla="*/ 54018 w 70312"/>
                    <a:gd name="connsiteY1" fmla="*/ 67157 h 72210"/>
                    <a:gd name="connsiteX2" fmla="*/ 4649 w 70312"/>
                    <a:gd name="connsiteY2" fmla="*/ 53555 h 72210"/>
                    <a:gd name="connsiteX3" fmla="*/ 20780 w 70312"/>
                    <a:gd name="connsiteY3" fmla="*/ 3301 h 72210"/>
                    <a:gd name="connsiteX4" fmla="*/ 68846 w 70312"/>
                    <a:gd name="connsiteY4" fmla="*/ 22767 h 72210"/>
                    <a:gd name="connsiteX5" fmla="*/ 70312 w 70312"/>
                    <a:gd name="connsiteY5" fmla="*/ 26188 h 72210"/>
                    <a:gd name="connsiteX6" fmla="*/ 70312 w 70312"/>
                    <a:gd name="connsiteY6" fmla="*/ 46550 h 72210"/>
                    <a:gd name="connsiteX7" fmla="*/ 36177 w 70312"/>
                    <a:gd name="connsiteY7" fmla="*/ 9736 h 72210"/>
                    <a:gd name="connsiteX8" fmla="*/ 9700 w 70312"/>
                    <a:gd name="connsiteY8" fmla="*/ 35310 h 72210"/>
                    <a:gd name="connsiteX9" fmla="*/ 35607 w 70312"/>
                    <a:gd name="connsiteY9" fmla="*/ 62677 h 72210"/>
                    <a:gd name="connsiteX10" fmla="*/ 62003 w 70312"/>
                    <a:gd name="connsiteY10" fmla="*/ 35881 h 72210"/>
                    <a:gd name="connsiteX11" fmla="*/ 36177 w 70312"/>
                    <a:gd name="connsiteY11" fmla="*/ 9736 h 7221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70312" h="72210">
                      <a:moveTo>
                        <a:pt x="70312" y="46550"/>
                      </a:moveTo>
                      <a:cubicBezTo>
                        <a:pt x="66891" y="54940"/>
                        <a:pt x="62247" y="62352"/>
                        <a:pt x="54018" y="67157"/>
                      </a:cubicBezTo>
                      <a:cubicBezTo>
                        <a:pt x="36014" y="77501"/>
                        <a:pt x="14507" y="71474"/>
                        <a:pt x="4649" y="53555"/>
                      </a:cubicBezTo>
                      <a:cubicBezTo>
                        <a:pt x="-7490" y="31482"/>
                        <a:pt x="6360" y="9654"/>
                        <a:pt x="20780" y="3301"/>
                      </a:cubicBezTo>
                      <a:cubicBezTo>
                        <a:pt x="39925" y="-5170"/>
                        <a:pt x="61025" y="3138"/>
                        <a:pt x="68846" y="22767"/>
                      </a:cubicBezTo>
                      <a:cubicBezTo>
                        <a:pt x="69334" y="23908"/>
                        <a:pt x="69823" y="25048"/>
                        <a:pt x="70312" y="26188"/>
                      </a:cubicBezTo>
                      <a:cubicBezTo>
                        <a:pt x="70312" y="32949"/>
                        <a:pt x="70312" y="39790"/>
                        <a:pt x="70312" y="46550"/>
                      </a:cubicBezTo>
                      <a:close/>
                      <a:moveTo>
                        <a:pt x="36177" y="9736"/>
                      </a:moveTo>
                      <a:cubicBezTo>
                        <a:pt x="22165" y="9573"/>
                        <a:pt x="10026" y="21301"/>
                        <a:pt x="9700" y="35310"/>
                      </a:cubicBezTo>
                      <a:cubicBezTo>
                        <a:pt x="9374" y="49320"/>
                        <a:pt x="21920" y="62514"/>
                        <a:pt x="35607" y="62677"/>
                      </a:cubicBezTo>
                      <a:cubicBezTo>
                        <a:pt x="49456" y="62840"/>
                        <a:pt x="61921" y="50216"/>
                        <a:pt x="62003" y="35881"/>
                      </a:cubicBezTo>
                      <a:cubicBezTo>
                        <a:pt x="62165" y="21953"/>
                        <a:pt x="50190" y="9898"/>
                        <a:pt x="36177" y="9736"/>
                      </a:cubicBezTo>
                      <a:close/>
                    </a:path>
                  </a:pathLst>
                </a:custGeom>
                <a:grpFill/>
                <a:ln w="8132" cap="flat">
                  <a:noFill/>
                  <a:prstDash val="solid"/>
                  <a:miter/>
                </a:ln>
              </p:spPr>
              <p:txBody>
                <a:bodyPr rtlCol="0" anchor="ctr"/>
                <a:lstStyle/>
                <a:p>
                  <a:endParaRPr lang="en-NG"/>
                </a:p>
              </p:txBody>
            </p:sp>
            <p:sp>
              <p:nvSpPr>
                <p:cNvPr id="42" name="Freeform 41">
                  <a:extLst>
                    <a:ext uri="{FF2B5EF4-FFF2-40B4-BE49-F238E27FC236}">
                      <a16:creationId xmlns:a16="http://schemas.microsoft.com/office/drawing/2014/main" id="{A481F6B0-F65F-3835-C577-2D9E3711B791}"/>
                    </a:ext>
                  </a:extLst>
                </p:cNvPr>
                <p:cNvSpPr/>
                <p:nvPr/>
              </p:nvSpPr>
              <p:spPr>
                <a:xfrm>
                  <a:off x="6309807" y="3256328"/>
                  <a:ext cx="663439" cy="663401"/>
                </a:xfrm>
                <a:custGeom>
                  <a:avLst/>
                  <a:gdLst>
                    <a:gd name="connsiteX0" fmla="*/ 45 w 663439"/>
                    <a:gd name="connsiteY0" fmla="*/ 330439 h 663401"/>
                    <a:gd name="connsiteX1" fmla="*/ 331782 w 663439"/>
                    <a:gd name="connsiteY1" fmla="*/ 0 h 663401"/>
                    <a:gd name="connsiteX2" fmla="*/ 663437 w 663439"/>
                    <a:gd name="connsiteY2" fmla="*/ 332963 h 663401"/>
                    <a:gd name="connsiteX3" fmla="*/ 331130 w 663439"/>
                    <a:gd name="connsiteY3" fmla="*/ 663402 h 663401"/>
                    <a:gd name="connsiteX4" fmla="*/ 45 w 663439"/>
                    <a:gd name="connsiteY4" fmla="*/ 330439 h 663401"/>
                    <a:gd name="connsiteX5" fmla="*/ 327953 w 663439"/>
                    <a:gd name="connsiteY5" fmla="*/ 144409 h 663401"/>
                    <a:gd name="connsiteX6" fmla="*/ 297240 w 663439"/>
                    <a:gd name="connsiteY6" fmla="*/ 147097 h 663401"/>
                    <a:gd name="connsiteX7" fmla="*/ 183429 w 663439"/>
                    <a:gd name="connsiteY7" fmla="*/ 216003 h 663401"/>
                    <a:gd name="connsiteX8" fmla="*/ 149131 w 663439"/>
                    <a:gd name="connsiteY8" fmla="*/ 304945 h 663401"/>
                    <a:gd name="connsiteX9" fmla="*/ 159152 w 663439"/>
                    <a:gd name="connsiteY9" fmla="*/ 401788 h 663401"/>
                    <a:gd name="connsiteX10" fmla="*/ 256343 w 663439"/>
                    <a:gd name="connsiteY10" fmla="*/ 504414 h 663401"/>
                    <a:gd name="connsiteX11" fmla="*/ 369176 w 663439"/>
                    <a:gd name="connsiteY11" fmla="*/ 515653 h 663401"/>
                    <a:gd name="connsiteX12" fmla="*/ 493496 w 663439"/>
                    <a:gd name="connsiteY12" fmla="*/ 424675 h 663401"/>
                    <a:gd name="connsiteX13" fmla="*/ 504901 w 663439"/>
                    <a:gd name="connsiteY13" fmla="*/ 266094 h 663401"/>
                    <a:gd name="connsiteX14" fmla="*/ 412435 w 663439"/>
                    <a:gd name="connsiteY14" fmla="*/ 161514 h 663401"/>
                    <a:gd name="connsiteX15" fmla="*/ 327953 w 663439"/>
                    <a:gd name="connsiteY15" fmla="*/ 144409 h 6634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663439" h="663401">
                      <a:moveTo>
                        <a:pt x="45" y="330439"/>
                      </a:moveTo>
                      <a:cubicBezTo>
                        <a:pt x="-1829" y="153450"/>
                        <a:pt x="139600" y="-163"/>
                        <a:pt x="331782" y="0"/>
                      </a:cubicBezTo>
                      <a:cubicBezTo>
                        <a:pt x="515247" y="82"/>
                        <a:pt x="664008" y="143187"/>
                        <a:pt x="663437" y="332963"/>
                      </a:cubicBezTo>
                      <a:cubicBezTo>
                        <a:pt x="662786" y="524043"/>
                        <a:pt x="510360" y="663565"/>
                        <a:pt x="331130" y="663402"/>
                      </a:cubicBezTo>
                      <a:cubicBezTo>
                        <a:pt x="145221" y="663239"/>
                        <a:pt x="-2969" y="513943"/>
                        <a:pt x="45" y="330439"/>
                      </a:cubicBezTo>
                      <a:close/>
                      <a:moveTo>
                        <a:pt x="327953" y="144409"/>
                      </a:moveTo>
                      <a:cubicBezTo>
                        <a:pt x="320621" y="145061"/>
                        <a:pt x="308890" y="144979"/>
                        <a:pt x="297240" y="147097"/>
                      </a:cubicBezTo>
                      <a:cubicBezTo>
                        <a:pt x="250396" y="155405"/>
                        <a:pt x="211943" y="177722"/>
                        <a:pt x="183429" y="216003"/>
                      </a:cubicBezTo>
                      <a:cubicBezTo>
                        <a:pt x="163796" y="242392"/>
                        <a:pt x="152960" y="272284"/>
                        <a:pt x="149131" y="304945"/>
                      </a:cubicBezTo>
                      <a:cubicBezTo>
                        <a:pt x="145302" y="338013"/>
                        <a:pt x="147828" y="370430"/>
                        <a:pt x="159152" y="401788"/>
                      </a:cubicBezTo>
                      <a:cubicBezTo>
                        <a:pt x="176586" y="450005"/>
                        <a:pt x="208929" y="484621"/>
                        <a:pt x="256343" y="504414"/>
                      </a:cubicBezTo>
                      <a:cubicBezTo>
                        <a:pt x="292678" y="519644"/>
                        <a:pt x="330479" y="523310"/>
                        <a:pt x="369176" y="515653"/>
                      </a:cubicBezTo>
                      <a:cubicBezTo>
                        <a:pt x="424737" y="504658"/>
                        <a:pt x="467344" y="475092"/>
                        <a:pt x="493496" y="424675"/>
                      </a:cubicBezTo>
                      <a:cubicBezTo>
                        <a:pt x="519810" y="373851"/>
                        <a:pt x="522172" y="320257"/>
                        <a:pt x="504901" y="266094"/>
                      </a:cubicBezTo>
                      <a:cubicBezTo>
                        <a:pt x="489585" y="217876"/>
                        <a:pt x="458302" y="182935"/>
                        <a:pt x="412435" y="161514"/>
                      </a:cubicBezTo>
                      <a:cubicBezTo>
                        <a:pt x="387180" y="149622"/>
                        <a:pt x="360296" y="144409"/>
                        <a:pt x="327953" y="144409"/>
                      </a:cubicBezTo>
                      <a:close/>
                    </a:path>
                  </a:pathLst>
                </a:custGeom>
                <a:grpFill/>
                <a:ln w="8132" cap="flat">
                  <a:noFill/>
                  <a:prstDash val="solid"/>
                  <a:miter/>
                </a:ln>
              </p:spPr>
              <p:txBody>
                <a:bodyPr rtlCol="0" anchor="ctr"/>
                <a:lstStyle/>
                <a:p>
                  <a:endParaRPr lang="en-NG"/>
                </a:p>
              </p:txBody>
            </p:sp>
            <p:sp>
              <p:nvSpPr>
                <p:cNvPr id="43" name="Freeform 42">
                  <a:extLst>
                    <a:ext uri="{FF2B5EF4-FFF2-40B4-BE49-F238E27FC236}">
                      <a16:creationId xmlns:a16="http://schemas.microsoft.com/office/drawing/2014/main" id="{43E9BF96-B4F7-736A-BAF5-3895C2DA8F28}"/>
                    </a:ext>
                  </a:extLst>
                </p:cNvPr>
                <p:cNvSpPr/>
                <p:nvPr/>
              </p:nvSpPr>
              <p:spPr>
                <a:xfrm>
                  <a:off x="5782584" y="3269102"/>
                  <a:ext cx="474660" cy="637617"/>
                </a:xfrm>
                <a:custGeom>
                  <a:avLst/>
                  <a:gdLst>
                    <a:gd name="connsiteX0" fmla="*/ 474396 w 474660"/>
                    <a:gd name="connsiteY0" fmla="*/ 319293 h 637617"/>
                    <a:gd name="connsiteX1" fmla="*/ 474559 w 474660"/>
                    <a:gd name="connsiteY1" fmla="*/ 608762 h 637617"/>
                    <a:gd name="connsiteX2" fmla="*/ 445882 w 474660"/>
                    <a:gd name="connsiteY2" fmla="*/ 637595 h 637617"/>
                    <a:gd name="connsiteX3" fmla="*/ 354883 w 474660"/>
                    <a:gd name="connsiteY3" fmla="*/ 637432 h 637617"/>
                    <a:gd name="connsiteX4" fmla="*/ 346573 w 474660"/>
                    <a:gd name="connsiteY4" fmla="*/ 637269 h 637617"/>
                    <a:gd name="connsiteX5" fmla="*/ 327184 w 474660"/>
                    <a:gd name="connsiteY5" fmla="*/ 618210 h 637617"/>
                    <a:gd name="connsiteX6" fmla="*/ 326939 w 474660"/>
                    <a:gd name="connsiteY6" fmla="*/ 607052 h 637617"/>
                    <a:gd name="connsiteX7" fmla="*/ 326939 w 474660"/>
                    <a:gd name="connsiteY7" fmla="*/ 394552 h 637617"/>
                    <a:gd name="connsiteX8" fmla="*/ 313171 w 474660"/>
                    <a:gd name="connsiteY8" fmla="*/ 380868 h 637617"/>
                    <a:gd name="connsiteX9" fmla="*/ 161804 w 474660"/>
                    <a:gd name="connsiteY9" fmla="*/ 380868 h 637617"/>
                    <a:gd name="connsiteX10" fmla="*/ 159034 w 474660"/>
                    <a:gd name="connsiteY10" fmla="*/ 380868 h 637617"/>
                    <a:gd name="connsiteX11" fmla="*/ 147629 w 474660"/>
                    <a:gd name="connsiteY11" fmla="*/ 392271 h 637617"/>
                    <a:gd name="connsiteX12" fmla="*/ 147873 w 474660"/>
                    <a:gd name="connsiteY12" fmla="*/ 608437 h 637617"/>
                    <a:gd name="connsiteX13" fmla="*/ 119115 w 474660"/>
                    <a:gd name="connsiteY13" fmla="*/ 637595 h 637617"/>
                    <a:gd name="connsiteX14" fmla="*/ 28116 w 474660"/>
                    <a:gd name="connsiteY14" fmla="*/ 637351 h 637617"/>
                    <a:gd name="connsiteX15" fmla="*/ 19724 w 474660"/>
                    <a:gd name="connsiteY15" fmla="*/ 637188 h 637617"/>
                    <a:gd name="connsiteX16" fmla="*/ 253 w 474660"/>
                    <a:gd name="connsiteY16" fmla="*/ 618210 h 637617"/>
                    <a:gd name="connsiteX17" fmla="*/ 9 w 474660"/>
                    <a:gd name="connsiteY17" fmla="*/ 608029 h 637617"/>
                    <a:gd name="connsiteX18" fmla="*/ 9 w 474660"/>
                    <a:gd name="connsiteY18" fmla="*/ 29986 h 637617"/>
                    <a:gd name="connsiteX19" fmla="*/ 253 w 474660"/>
                    <a:gd name="connsiteY19" fmla="*/ 19805 h 637617"/>
                    <a:gd name="connsiteX20" fmla="*/ 19317 w 474660"/>
                    <a:gd name="connsiteY20" fmla="*/ 257 h 637617"/>
                    <a:gd name="connsiteX21" fmla="*/ 25834 w 474660"/>
                    <a:gd name="connsiteY21" fmla="*/ 13 h 637617"/>
                    <a:gd name="connsiteX22" fmla="*/ 121478 w 474660"/>
                    <a:gd name="connsiteY22" fmla="*/ 13 h 637617"/>
                    <a:gd name="connsiteX23" fmla="*/ 128891 w 474660"/>
                    <a:gd name="connsiteY23" fmla="*/ 420 h 637617"/>
                    <a:gd name="connsiteX24" fmla="*/ 147303 w 474660"/>
                    <a:gd name="connsiteY24" fmla="*/ 19561 h 637617"/>
                    <a:gd name="connsiteX25" fmla="*/ 147629 w 474660"/>
                    <a:gd name="connsiteY25" fmla="*/ 30719 h 637617"/>
                    <a:gd name="connsiteX26" fmla="*/ 147629 w 474660"/>
                    <a:gd name="connsiteY26" fmla="*/ 225545 h 637617"/>
                    <a:gd name="connsiteX27" fmla="*/ 161560 w 474660"/>
                    <a:gd name="connsiteY27" fmla="*/ 239066 h 637617"/>
                    <a:gd name="connsiteX28" fmla="*/ 312927 w 474660"/>
                    <a:gd name="connsiteY28" fmla="*/ 239066 h 637617"/>
                    <a:gd name="connsiteX29" fmla="*/ 316674 w 474660"/>
                    <a:gd name="connsiteY29" fmla="*/ 239066 h 637617"/>
                    <a:gd name="connsiteX30" fmla="*/ 327102 w 474660"/>
                    <a:gd name="connsiteY30" fmla="*/ 228559 h 637617"/>
                    <a:gd name="connsiteX31" fmla="*/ 327102 w 474660"/>
                    <a:gd name="connsiteY31" fmla="*/ 30964 h 637617"/>
                    <a:gd name="connsiteX32" fmla="*/ 327428 w 474660"/>
                    <a:gd name="connsiteY32" fmla="*/ 19805 h 637617"/>
                    <a:gd name="connsiteX33" fmla="*/ 347551 w 474660"/>
                    <a:gd name="connsiteY33" fmla="*/ 176 h 637617"/>
                    <a:gd name="connsiteX34" fmla="*/ 354068 w 474660"/>
                    <a:gd name="connsiteY34" fmla="*/ 13 h 637617"/>
                    <a:gd name="connsiteX35" fmla="*/ 447838 w 474660"/>
                    <a:gd name="connsiteY35" fmla="*/ 13 h 637617"/>
                    <a:gd name="connsiteX36" fmla="*/ 455251 w 474660"/>
                    <a:gd name="connsiteY36" fmla="*/ 257 h 637617"/>
                    <a:gd name="connsiteX37" fmla="*/ 474559 w 474660"/>
                    <a:gd name="connsiteY37" fmla="*/ 21434 h 637617"/>
                    <a:gd name="connsiteX38" fmla="*/ 474641 w 474660"/>
                    <a:gd name="connsiteY38" fmla="*/ 30719 h 637617"/>
                    <a:gd name="connsiteX39" fmla="*/ 474396 w 474660"/>
                    <a:gd name="connsiteY39" fmla="*/ 319293 h 637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474660" h="637617">
                      <a:moveTo>
                        <a:pt x="474396" y="319293"/>
                      </a:moveTo>
                      <a:cubicBezTo>
                        <a:pt x="474396" y="415810"/>
                        <a:pt x="474152" y="512327"/>
                        <a:pt x="474559" y="608762"/>
                      </a:cubicBezTo>
                      <a:cubicBezTo>
                        <a:pt x="474641" y="630672"/>
                        <a:pt x="465842" y="638084"/>
                        <a:pt x="445882" y="637595"/>
                      </a:cubicBezTo>
                      <a:cubicBezTo>
                        <a:pt x="415576" y="636944"/>
                        <a:pt x="385189" y="637432"/>
                        <a:pt x="354883" y="637432"/>
                      </a:cubicBezTo>
                      <a:cubicBezTo>
                        <a:pt x="352113" y="637432"/>
                        <a:pt x="349261" y="637514"/>
                        <a:pt x="346573" y="637269"/>
                      </a:cubicBezTo>
                      <a:cubicBezTo>
                        <a:pt x="335738" y="636292"/>
                        <a:pt x="328324" y="629125"/>
                        <a:pt x="327184" y="618210"/>
                      </a:cubicBezTo>
                      <a:cubicBezTo>
                        <a:pt x="326777" y="614545"/>
                        <a:pt x="326939" y="610799"/>
                        <a:pt x="326939" y="607052"/>
                      </a:cubicBezTo>
                      <a:cubicBezTo>
                        <a:pt x="326939" y="536192"/>
                        <a:pt x="326939" y="465412"/>
                        <a:pt x="326939" y="394552"/>
                      </a:cubicBezTo>
                      <a:cubicBezTo>
                        <a:pt x="326939" y="380868"/>
                        <a:pt x="326939" y="380868"/>
                        <a:pt x="313171" y="380868"/>
                      </a:cubicBezTo>
                      <a:cubicBezTo>
                        <a:pt x="262743" y="380868"/>
                        <a:pt x="212314" y="380868"/>
                        <a:pt x="161804" y="380868"/>
                      </a:cubicBezTo>
                      <a:cubicBezTo>
                        <a:pt x="160908" y="380868"/>
                        <a:pt x="159930" y="380868"/>
                        <a:pt x="159034" y="380868"/>
                      </a:cubicBezTo>
                      <a:cubicBezTo>
                        <a:pt x="147792" y="380950"/>
                        <a:pt x="147629" y="381113"/>
                        <a:pt x="147629" y="392271"/>
                      </a:cubicBezTo>
                      <a:cubicBezTo>
                        <a:pt x="147629" y="464353"/>
                        <a:pt x="147303" y="536436"/>
                        <a:pt x="147873" y="608437"/>
                      </a:cubicBezTo>
                      <a:cubicBezTo>
                        <a:pt x="148036" y="628555"/>
                        <a:pt x="139482" y="638084"/>
                        <a:pt x="119115" y="637595"/>
                      </a:cubicBezTo>
                      <a:cubicBezTo>
                        <a:pt x="88809" y="636781"/>
                        <a:pt x="58422" y="637351"/>
                        <a:pt x="28116" y="637351"/>
                      </a:cubicBezTo>
                      <a:cubicBezTo>
                        <a:pt x="25346" y="637351"/>
                        <a:pt x="22494" y="637432"/>
                        <a:pt x="19724" y="637188"/>
                      </a:cubicBezTo>
                      <a:cubicBezTo>
                        <a:pt x="8889" y="636211"/>
                        <a:pt x="1475" y="628962"/>
                        <a:pt x="253" y="618210"/>
                      </a:cubicBezTo>
                      <a:cubicBezTo>
                        <a:pt x="-72" y="614871"/>
                        <a:pt x="9" y="611450"/>
                        <a:pt x="9" y="608029"/>
                      </a:cubicBezTo>
                      <a:cubicBezTo>
                        <a:pt x="9" y="415321"/>
                        <a:pt x="9" y="222694"/>
                        <a:pt x="9" y="29986"/>
                      </a:cubicBezTo>
                      <a:cubicBezTo>
                        <a:pt x="9" y="26565"/>
                        <a:pt x="-72" y="23145"/>
                        <a:pt x="253" y="19805"/>
                      </a:cubicBezTo>
                      <a:cubicBezTo>
                        <a:pt x="1475" y="8810"/>
                        <a:pt x="8400" y="1805"/>
                        <a:pt x="19317" y="257"/>
                      </a:cubicBezTo>
                      <a:cubicBezTo>
                        <a:pt x="21435" y="-68"/>
                        <a:pt x="23635" y="13"/>
                        <a:pt x="25834" y="13"/>
                      </a:cubicBezTo>
                      <a:cubicBezTo>
                        <a:pt x="57688" y="13"/>
                        <a:pt x="89624" y="13"/>
                        <a:pt x="121478" y="13"/>
                      </a:cubicBezTo>
                      <a:cubicBezTo>
                        <a:pt x="123922" y="13"/>
                        <a:pt x="126447" y="13"/>
                        <a:pt x="128891" y="420"/>
                      </a:cubicBezTo>
                      <a:cubicBezTo>
                        <a:pt x="139401" y="2131"/>
                        <a:pt x="146081" y="8972"/>
                        <a:pt x="147303" y="19561"/>
                      </a:cubicBezTo>
                      <a:cubicBezTo>
                        <a:pt x="147710" y="23226"/>
                        <a:pt x="147629" y="26973"/>
                        <a:pt x="147629" y="30719"/>
                      </a:cubicBezTo>
                      <a:cubicBezTo>
                        <a:pt x="147629" y="95634"/>
                        <a:pt x="147629" y="160630"/>
                        <a:pt x="147629" y="225545"/>
                      </a:cubicBezTo>
                      <a:cubicBezTo>
                        <a:pt x="147629" y="239066"/>
                        <a:pt x="147629" y="239066"/>
                        <a:pt x="161560" y="239066"/>
                      </a:cubicBezTo>
                      <a:cubicBezTo>
                        <a:pt x="211988" y="239066"/>
                        <a:pt x="262417" y="239066"/>
                        <a:pt x="312927" y="239066"/>
                      </a:cubicBezTo>
                      <a:cubicBezTo>
                        <a:pt x="314149" y="239066"/>
                        <a:pt x="315371" y="239066"/>
                        <a:pt x="316674" y="239066"/>
                      </a:cubicBezTo>
                      <a:cubicBezTo>
                        <a:pt x="326695" y="238903"/>
                        <a:pt x="327102" y="238659"/>
                        <a:pt x="327102" y="228559"/>
                      </a:cubicBezTo>
                      <a:cubicBezTo>
                        <a:pt x="327102" y="162667"/>
                        <a:pt x="327102" y="96774"/>
                        <a:pt x="327102" y="30964"/>
                      </a:cubicBezTo>
                      <a:cubicBezTo>
                        <a:pt x="327102" y="27217"/>
                        <a:pt x="327021" y="23552"/>
                        <a:pt x="327428" y="19805"/>
                      </a:cubicBezTo>
                      <a:cubicBezTo>
                        <a:pt x="328813" y="8484"/>
                        <a:pt x="336145" y="1398"/>
                        <a:pt x="347551" y="176"/>
                      </a:cubicBezTo>
                      <a:cubicBezTo>
                        <a:pt x="349669" y="-68"/>
                        <a:pt x="351869" y="13"/>
                        <a:pt x="354068" y="13"/>
                      </a:cubicBezTo>
                      <a:cubicBezTo>
                        <a:pt x="385352" y="13"/>
                        <a:pt x="416554" y="13"/>
                        <a:pt x="447838" y="13"/>
                      </a:cubicBezTo>
                      <a:cubicBezTo>
                        <a:pt x="450282" y="13"/>
                        <a:pt x="452807" y="-68"/>
                        <a:pt x="455251" y="257"/>
                      </a:cubicBezTo>
                      <a:cubicBezTo>
                        <a:pt x="467064" y="1805"/>
                        <a:pt x="474070" y="9461"/>
                        <a:pt x="474559" y="21434"/>
                      </a:cubicBezTo>
                      <a:cubicBezTo>
                        <a:pt x="474722" y="24529"/>
                        <a:pt x="474641" y="27624"/>
                        <a:pt x="474641" y="30719"/>
                      </a:cubicBezTo>
                      <a:cubicBezTo>
                        <a:pt x="474396" y="126911"/>
                        <a:pt x="474396" y="223102"/>
                        <a:pt x="474396" y="319293"/>
                      </a:cubicBezTo>
                      <a:close/>
                    </a:path>
                  </a:pathLst>
                </a:custGeom>
                <a:grpFill/>
                <a:ln w="8132" cap="flat">
                  <a:noFill/>
                  <a:prstDash val="solid"/>
                  <a:miter/>
                </a:ln>
              </p:spPr>
              <p:txBody>
                <a:bodyPr rtlCol="0" anchor="ctr"/>
                <a:lstStyle/>
                <a:p>
                  <a:endParaRPr lang="en-NG"/>
                </a:p>
              </p:txBody>
            </p:sp>
            <p:sp>
              <p:nvSpPr>
                <p:cNvPr id="44" name="Freeform 43">
                  <a:extLst>
                    <a:ext uri="{FF2B5EF4-FFF2-40B4-BE49-F238E27FC236}">
                      <a16:creationId xmlns:a16="http://schemas.microsoft.com/office/drawing/2014/main" id="{B03546E1-9B71-3ECE-B176-08C5D967048A}"/>
                    </a:ext>
                  </a:extLst>
                </p:cNvPr>
                <p:cNvSpPr/>
                <p:nvPr/>
              </p:nvSpPr>
              <p:spPr>
                <a:xfrm>
                  <a:off x="7533743" y="3268869"/>
                  <a:ext cx="384076" cy="638073"/>
                </a:xfrm>
                <a:custGeom>
                  <a:avLst/>
                  <a:gdLst>
                    <a:gd name="connsiteX0" fmla="*/ 326 w 384076"/>
                    <a:gd name="connsiteY0" fmla="*/ 319038 h 638073"/>
                    <a:gd name="connsiteX1" fmla="*/ 164 w 384076"/>
                    <a:gd name="connsiteY1" fmla="*/ 30464 h 638073"/>
                    <a:gd name="connsiteX2" fmla="*/ 30632 w 384076"/>
                    <a:gd name="connsiteY2" fmla="*/ 2 h 638073"/>
                    <a:gd name="connsiteX3" fmla="*/ 349986 w 384076"/>
                    <a:gd name="connsiteY3" fmla="*/ 2 h 638073"/>
                    <a:gd name="connsiteX4" fmla="*/ 379966 w 384076"/>
                    <a:gd name="connsiteY4" fmla="*/ 30057 h 638073"/>
                    <a:gd name="connsiteX5" fmla="*/ 379803 w 384076"/>
                    <a:gd name="connsiteY5" fmla="*/ 114519 h 638073"/>
                    <a:gd name="connsiteX6" fmla="*/ 379070 w 384076"/>
                    <a:gd name="connsiteY6" fmla="*/ 124701 h 638073"/>
                    <a:gd name="connsiteX7" fmla="*/ 359029 w 384076"/>
                    <a:gd name="connsiteY7" fmla="*/ 142049 h 638073"/>
                    <a:gd name="connsiteX8" fmla="*/ 348846 w 384076"/>
                    <a:gd name="connsiteY8" fmla="*/ 142212 h 638073"/>
                    <a:gd name="connsiteX9" fmla="*/ 162203 w 384076"/>
                    <a:gd name="connsiteY9" fmla="*/ 142212 h 638073"/>
                    <a:gd name="connsiteX10" fmla="*/ 147783 w 384076"/>
                    <a:gd name="connsiteY10" fmla="*/ 157117 h 638073"/>
                    <a:gd name="connsiteX11" fmla="*/ 147783 w 384076"/>
                    <a:gd name="connsiteY11" fmla="*/ 234086 h 638073"/>
                    <a:gd name="connsiteX12" fmla="*/ 147946 w 384076"/>
                    <a:gd name="connsiteY12" fmla="*/ 241498 h 638073"/>
                    <a:gd name="connsiteX13" fmla="*/ 153242 w 384076"/>
                    <a:gd name="connsiteY13" fmla="*/ 246711 h 638073"/>
                    <a:gd name="connsiteX14" fmla="*/ 161633 w 384076"/>
                    <a:gd name="connsiteY14" fmla="*/ 246874 h 638073"/>
                    <a:gd name="connsiteX15" fmla="*/ 328723 w 384076"/>
                    <a:gd name="connsiteY15" fmla="*/ 246874 h 638073"/>
                    <a:gd name="connsiteX16" fmla="*/ 357237 w 384076"/>
                    <a:gd name="connsiteY16" fmla="*/ 275055 h 638073"/>
                    <a:gd name="connsiteX17" fmla="*/ 357237 w 384076"/>
                    <a:gd name="connsiteY17" fmla="*/ 357645 h 638073"/>
                    <a:gd name="connsiteX18" fmla="*/ 356504 w 384076"/>
                    <a:gd name="connsiteY18" fmla="*/ 366848 h 638073"/>
                    <a:gd name="connsiteX19" fmla="*/ 338581 w 384076"/>
                    <a:gd name="connsiteY19" fmla="*/ 384441 h 638073"/>
                    <a:gd name="connsiteX20" fmla="*/ 326524 w 384076"/>
                    <a:gd name="connsiteY20" fmla="*/ 385011 h 638073"/>
                    <a:gd name="connsiteX21" fmla="*/ 161225 w 384076"/>
                    <a:gd name="connsiteY21" fmla="*/ 385011 h 638073"/>
                    <a:gd name="connsiteX22" fmla="*/ 147702 w 384076"/>
                    <a:gd name="connsiteY22" fmla="*/ 398043 h 638073"/>
                    <a:gd name="connsiteX23" fmla="*/ 147702 w 384076"/>
                    <a:gd name="connsiteY23" fmla="*/ 483402 h 638073"/>
                    <a:gd name="connsiteX24" fmla="*/ 147783 w 384076"/>
                    <a:gd name="connsiteY24" fmla="*/ 489918 h 638073"/>
                    <a:gd name="connsiteX25" fmla="*/ 153404 w 384076"/>
                    <a:gd name="connsiteY25" fmla="*/ 495782 h 638073"/>
                    <a:gd name="connsiteX26" fmla="*/ 162692 w 384076"/>
                    <a:gd name="connsiteY26" fmla="*/ 495945 h 638073"/>
                    <a:gd name="connsiteX27" fmla="*/ 353978 w 384076"/>
                    <a:gd name="connsiteY27" fmla="*/ 495782 h 638073"/>
                    <a:gd name="connsiteX28" fmla="*/ 384040 w 384076"/>
                    <a:gd name="connsiteY28" fmla="*/ 525592 h 638073"/>
                    <a:gd name="connsiteX29" fmla="*/ 383796 w 384076"/>
                    <a:gd name="connsiteY29" fmla="*/ 609077 h 638073"/>
                    <a:gd name="connsiteX30" fmla="*/ 383714 w 384076"/>
                    <a:gd name="connsiteY30" fmla="*/ 615593 h 638073"/>
                    <a:gd name="connsiteX31" fmla="*/ 361799 w 384076"/>
                    <a:gd name="connsiteY31" fmla="*/ 637748 h 638073"/>
                    <a:gd name="connsiteX32" fmla="*/ 354385 w 384076"/>
                    <a:gd name="connsiteY32" fmla="*/ 637829 h 638073"/>
                    <a:gd name="connsiteX33" fmla="*/ 29410 w 384076"/>
                    <a:gd name="connsiteY33" fmla="*/ 638073 h 638073"/>
                    <a:gd name="connsiteX34" fmla="*/ 1 w 384076"/>
                    <a:gd name="connsiteY34" fmla="*/ 608670 h 638073"/>
                    <a:gd name="connsiteX35" fmla="*/ 326 w 384076"/>
                    <a:gd name="connsiteY35" fmla="*/ 319038 h 638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384076" h="638073">
                      <a:moveTo>
                        <a:pt x="326" y="319038"/>
                      </a:moveTo>
                      <a:cubicBezTo>
                        <a:pt x="326" y="222847"/>
                        <a:pt x="571" y="126655"/>
                        <a:pt x="164" y="30464"/>
                      </a:cubicBezTo>
                      <a:cubicBezTo>
                        <a:pt x="82" y="8555"/>
                        <a:pt x="8555" y="-161"/>
                        <a:pt x="30632" y="2"/>
                      </a:cubicBezTo>
                      <a:cubicBezTo>
                        <a:pt x="137111" y="491"/>
                        <a:pt x="243589" y="491"/>
                        <a:pt x="349986" y="2"/>
                      </a:cubicBezTo>
                      <a:cubicBezTo>
                        <a:pt x="373612" y="-79"/>
                        <a:pt x="380455" y="10998"/>
                        <a:pt x="379966" y="30057"/>
                      </a:cubicBezTo>
                      <a:cubicBezTo>
                        <a:pt x="379314" y="58157"/>
                        <a:pt x="379803" y="86338"/>
                        <a:pt x="379803" y="114519"/>
                      </a:cubicBezTo>
                      <a:cubicBezTo>
                        <a:pt x="379803" y="117940"/>
                        <a:pt x="379803" y="121361"/>
                        <a:pt x="379070" y="124701"/>
                      </a:cubicBezTo>
                      <a:cubicBezTo>
                        <a:pt x="376871" y="135370"/>
                        <a:pt x="369946" y="141316"/>
                        <a:pt x="359029" y="142049"/>
                      </a:cubicBezTo>
                      <a:cubicBezTo>
                        <a:pt x="355608" y="142294"/>
                        <a:pt x="352186" y="142212"/>
                        <a:pt x="348846" y="142212"/>
                      </a:cubicBezTo>
                      <a:cubicBezTo>
                        <a:pt x="286604" y="142212"/>
                        <a:pt x="224444" y="142212"/>
                        <a:pt x="162203" y="142212"/>
                      </a:cubicBezTo>
                      <a:cubicBezTo>
                        <a:pt x="146480" y="142212"/>
                        <a:pt x="147783" y="141805"/>
                        <a:pt x="147783" y="157117"/>
                      </a:cubicBezTo>
                      <a:cubicBezTo>
                        <a:pt x="147783" y="182774"/>
                        <a:pt x="147783" y="208430"/>
                        <a:pt x="147783" y="234086"/>
                      </a:cubicBezTo>
                      <a:cubicBezTo>
                        <a:pt x="147783" y="236530"/>
                        <a:pt x="147865" y="239055"/>
                        <a:pt x="147946" y="241498"/>
                      </a:cubicBezTo>
                      <a:cubicBezTo>
                        <a:pt x="148028" y="244838"/>
                        <a:pt x="149983" y="246548"/>
                        <a:pt x="153242" y="246711"/>
                      </a:cubicBezTo>
                      <a:cubicBezTo>
                        <a:pt x="156011" y="246793"/>
                        <a:pt x="158781" y="246874"/>
                        <a:pt x="161633" y="246874"/>
                      </a:cubicBezTo>
                      <a:cubicBezTo>
                        <a:pt x="217357" y="246874"/>
                        <a:pt x="273081" y="246874"/>
                        <a:pt x="328723" y="246874"/>
                      </a:cubicBezTo>
                      <a:cubicBezTo>
                        <a:pt x="350149" y="246874"/>
                        <a:pt x="357237" y="253797"/>
                        <a:pt x="357237" y="275055"/>
                      </a:cubicBezTo>
                      <a:cubicBezTo>
                        <a:pt x="357319" y="302585"/>
                        <a:pt x="357319" y="330115"/>
                        <a:pt x="357237" y="357645"/>
                      </a:cubicBezTo>
                      <a:cubicBezTo>
                        <a:pt x="357237" y="360740"/>
                        <a:pt x="357074" y="363835"/>
                        <a:pt x="356504" y="366848"/>
                      </a:cubicBezTo>
                      <a:cubicBezTo>
                        <a:pt x="354548" y="376785"/>
                        <a:pt x="348601" y="382731"/>
                        <a:pt x="338581" y="384441"/>
                      </a:cubicBezTo>
                      <a:cubicBezTo>
                        <a:pt x="334670" y="385093"/>
                        <a:pt x="330597" y="385011"/>
                        <a:pt x="326524" y="385011"/>
                      </a:cubicBezTo>
                      <a:cubicBezTo>
                        <a:pt x="271451" y="385011"/>
                        <a:pt x="216379" y="385011"/>
                        <a:pt x="161225" y="385011"/>
                      </a:cubicBezTo>
                      <a:cubicBezTo>
                        <a:pt x="147702" y="385011"/>
                        <a:pt x="147702" y="385011"/>
                        <a:pt x="147702" y="398043"/>
                      </a:cubicBezTo>
                      <a:cubicBezTo>
                        <a:pt x="147702" y="426469"/>
                        <a:pt x="147702" y="454976"/>
                        <a:pt x="147702" y="483402"/>
                      </a:cubicBezTo>
                      <a:cubicBezTo>
                        <a:pt x="147702" y="485601"/>
                        <a:pt x="147783" y="487718"/>
                        <a:pt x="147783" y="489918"/>
                      </a:cubicBezTo>
                      <a:cubicBezTo>
                        <a:pt x="147865" y="493583"/>
                        <a:pt x="149575" y="495701"/>
                        <a:pt x="153404" y="495782"/>
                      </a:cubicBezTo>
                      <a:cubicBezTo>
                        <a:pt x="156500" y="495863"/>
                        <a:pt x="159596" y="495945"/>
                        <a:pt x="162692" y="495945"/>
                      </a:cubicBezTo>
                      <a:cubicBezTo>
                        <a:pt x="226481" y="495945"/>
                        <a:pt x="290189" y="496189"/>
                        <a:pt x="353978" y="495782"/>
                      </a:cubicBezTo>
                      <a:cubicBezTo>
                        <a:pt x="372227" y="495701"/>
                        <a:pt x="384854" y="501076"/>
                        <a:pt x="384040" y="525592"/>
                      </a:cubicBezTo>
                      <a:cubicBezTo>
                        <a:pt x="383144" y="553366"/>
                        <a:pt x="383796" y="581222"/>
                        <a:pt x="383796" y="609077"/>
                      </a:cubicBezTo>
                      <a:cubicBezTo>
                        <a:pt x="383796" y="611277"/>
                        <a:pt x="383796" y="613394"/>
                        <a:pt x="383714" y="615593"/>
                      </a:cubicBezTo>
                      <a:cubicBezTo>
                        <a:pt x="383144" y="629928"/>
                        <a:pt x="375975" y="637177"/>
                        <a:pt x="361799" y="637748"/>
                      </a:cubicBezTo>
                      <a:cubicBezTo>
                        <a:pt x="359355" y="637829"/>
                        <a:pt x="356830" y="637829"/>
                        <a:pt x="354385" y="637829"/>
                      </a:cubicBezTo>
                      <a:cubicBezTo>
                        <a:pt x="246033" y="637829"/>
                        <a:pt x="137763" y="637503"/>
                        <a:pt x="29410" y="638073"/>
                      </a:cubicBezTo>
                      <a:cubicBezTo>
                        <a:pt x="7170" y="638155"/>
                        <a:pt x="-81" y="628218"/>
                        <a:pt x="1" y="608670"/>
                      </a:cubicBezTo>
                      <a:cubicBezTo>
                        <a:pt x="571" y="512072"/>
                        <a:pt x="326" y="415555"/>
                        <a:pt x="326" y="319038"/>
                      </a:cubicBezTo>
                      <a:close/>
                    </a:path>
                  </a:pathLst>
                </a:custGeom>
                <a:grpFill/>
                <a:ln w="8132" cap="flat">
                  <a:noFill/>
                  <a:prstDash val="solid"/>
                  <a:miter/>
                </a:ln>
              </p:spPr>
              <p:txBody>
                <a:bodyPr rtlCol="0" anchor="ctr"/>
                <a:lstStyle/>
                <a:p>
                  <a:endParaRPr lang="en-NG"/>
                </a:p>
              </p:txBody>
            </p:sp>
            <p:sp>
              <p:nvSpPr>
                <p:cNvPr id="45" name="Freeform 44">
                  <a:extLst>
                    <a:ext uri="{FF2B5EF4-FFF2-40B4-BE49-F238E27FC236}">
                      <a16:creationId xmlns:a16="http://schemas.microsoft.com/office/drawing/2014/main" id="{8DBBA0C2-DF6F-76C0-03E3-DC1E28B0178F}"/>
                    </a:ext>
                  </a:extLst>
                </p:cNvPr>
                <p:cNvSpPr/>
                <p:nvPr/>
              </p:nvSpPr>
              <p:spPr>
                <a:xfrm>
                  <a:off x="7034395" y="3268823"/>
                  <a:ext cx="465559" cy="637630"/>
                </a:xfrm>
                <a:custGeom>
                  <a:avLst/>
                  <a:gdLst>
                    <a:gd name="connsiteX0" fmla="*/ 32 w 465559"/>
                    <a:gd name="connsiteY0" fmla="*/ 319247 h 637630"/>
                    <a:gd name="connsiteX1" fmla="*/ 32 w 465559"/>
                    <a:gd name="connsiteY1" fmla="*/ 31569 h 637630"/>
                    <a:gd name="connsiteX2" fmla="*/ 277 w 465559"/>
                    <a:gd name="connsiteY2" fmla="*/ 20411 h 637630"/>
                    <a:gd name="connsiteX3" fmla="*/ 19910 w 465559"/>
                    <a:gd name="connsiteY3" fmla="*/ 456 h 637630"/>
                    <a:gd name="connsiteX4" fmla="*/ 29198 w 465559"/>
                    <a:gd name="connsiteY4" fmla="*/ 211 h 637630"/>
                    <a:gd name="connsiteX5" fmla="*/ 246472 w 465559"/>
                    <a:gd name="connsiteY5" fmla="*/ 374 h 637630"/>
                    <a:gd name="connsiteX6" fmla="*/ 390263 w 465559"/>
                    <a:gd name="connsiteY6" fmla="*/ 54375 h 637630"/>
                    <a:gd name="connsiteX7" fmla="*/ 462036 w 465559"/>
                    <a:gd name="connsiteY7" fmla="*/ 179888 h 637630"/>
                    <a:gd name="connsiteX8" fmla="*/ 402565 w 465559"/>
                    <a:gd name="connsiteY8" fmla="*/ 372351 h 637630"/>
                    <a:gd name="connsiteX9" fmla="*/ 273601 w 465559"/>
                    <a:gd name="connsiteY9" fmla="*/ 436289 h 637630"/>
                    <a:gd name="connsiteX10" fmla="*/ 240281 w 465559"/>
                    <a:gd name="connsiteY10" fmla="*/ 438732 h 637630"/>
                    <a:gd name="connsiteX11" fmla="*/ 160442 w 465559"/>
                    <a:gd name="connsiteY11" fmla="*/ 438651 h 637630"/>
                    <a:gd name="connsiteX12" fmla="*/ 153029 w 465559"/>
                    <a:gd name="connsiteY12" fmla="*/ 438814 h 637630"/>
                    <a:gd name="connsiteX13" fmla="*/ 147733 w 465559"/>
                    <a:gd name="connsiteY13" fmla="*/ 444027 h 637630"/>
                    <a:gd name="connsiteX14" fmla="*/ 147570 w 465559"/>
                    <a:gd name="connsiteY14" fmla="*/ 452334 h 637630"/>
                    <a:gd name="connsiteX15" fmla="*/ 147570 w 465559"/>
                    <a:gd name="connsiteY15" fmla="*/ 609205 h 637630"/>
                    <a:gd name="connsiteX16" fmla="*/ 147245 w 465559"/>
                    <a:gd name="connsiteY16" fmla="*/ 619386 h 637630"/>
                    <a:gd name="connsiteX17" fmla="*/ 128833 w 465559"/>
                    <a:gd name="connsiteY17" fmla="*/ 637386 h 637630"/>
                    <a:gd name="connsiteX18" fmla="*/ 124189 w 465559"/>
                    <a:gd name="connsiteY18" fmla="*/ 637631 h 637630"/>
                    <a:gd name="connsiteX19" fmla="*/ 23006 w 465559"/>
                    <a:gd name="connsiteY19" fmla="*/ 637631 h 637630"/>
                    <a:gd name="connsiteX20" fmla="*/ 9727 w 465559"/>
                    <a:gd name="connsiteY20" fmla="*/ 634210 h 637630"/>
                    <a:gd name="connsiteX21" fmla="*/ 277 w 465559"/>
                    <a:gd name="connsiteY21" fmla="*/ 618001 h 637630"/>
                    <a:gd name="connsiteX22" fmla="*/ 114 w 465559"/>
                    <a:gd name="connsiteY22" fmla="*/ 606843 h 637630"/>
                    <a:gd name="connsiteX23" fmla="*/ 32 w 465559"/>
                    <a:gd name="connsiteY23" fmla="*/ 319247 h 637630"/>
                    <a:gd name="connsiteX24" fmla="*/ 147570 w 465559"/>
                    <a:gd name="connsiteY24" fmla="*/ 218657 h 637630"/>
                    <a:gd name="connsiteX25" fmla="*/ 147570 w 465559"/>
                    <a:gd name="connsiteY25" fmla="*/ 290007 h 637630"/>
                    <a:gd name="connsiteX26" fmla="*/ 156532 w 465559"/>
                    <a:gd name="connsiteY26" fmla="*/ 299292 h 637630"/>
                    <a:gd name="connsiteX27" fmla="*/ 247450 w 465559"/>
                    <a:gd name="connsiteY27" fmla="*/ 299210 h 637630"/>
                    <a:gd name="connsiteX28" fmla="*/ 284681 w 465559"/>
                    <a:gd name="connsiteY28" fmla="*/ 286586 h 637630"/>
                    <a:gd name="connsiteX29" fmla="*/ 316942 w 465559"/>
                    <a:gd name="connsiteY29" fmla="*/ 208395 h 637630"/>
                    <a:gd name="connsiteX30" fmla="*/ 281748 w 465559"/>
                    <a:gd name="connsiteY30" fmla="*/ 150159 h 637630"/>
                    <a:gd name="connsiteX31" fmla="*/ 236615 w 465559"/>
                    <a:gd name="connsiteY31" fmla="*/ 138512 h 637630"/>
                    <a:gd name="connsiteX32" fmla="*/ 158732 w 465559"/>
                    <a:gd name="connsiteY32" fmla="*/ 138430 h 637630"/>
                    <a:gd name="connsiteX33" fmla="*/ 154984 w 465559"/>
                    <a:gd name="connsiteY33" fmla="*/ 138430 h 637630"/>
                    <a:gd name="connsiteX34" fmla="*/ 147570 w 465559"/>
                    <a:gd name="connsiteY34" fmla="*/ 146331 h 637630"/>
                    <a:gd name="connsiteX35" fmla="*/ 147570 w 465559"/>
                    <a:gd name="connsiteY35" fmla="*/ 152847 h 637630"/>
                    <a:gd name="connsiteX36" fmla="*/ 147570 w 465559"/>
                    <a:gd name="connsiteY36" fmla="*/ 218657 h 63763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465559" h="637630">
                      <a:moveTo>
                        <a:pt x="32" y="319247"/>
                      </a:moveTo>
                      <a:cubicBezTo>
                        <a:pt x="32" y="223381"/>
                        <a:pt x="32" y="127435"/>
                        <a:pt x="32" y="31569"/>
                      </a:cubicBezTo>
                      <a:cubicBezTo>
                        <a:pt x="32" y="27822"/>
                        <a:pt x="-131" y="24157"/>
                        <a:pt x="277" y="20411"/>
                      </a:cubicBezTo>
                      <a:cubicBezTo>
                        <a:pt x="1417" y="9008"/>
                        <a:pt x="8505" y="1759"/>
                        <a:pt x="19910" y="456"/>
                      </a:cubicBezTo>
                      <a:cubicBezTo>
                        <a:pt x="23006" y="130"/>
                        <a:pt x="26102" y="211"/>
                        <a:pt x="29198" y="211"/>
                      </a:cubicBezTo>
                      <a:cubicBezTo>
                        <a:pt x="101623" y="211"/>
                        <a:pt x="174047" y="-359"/>
                        <a:pt x="246472" y="374"/>
                      </a:cubicBezTo>
                      <a:cubicBezTo>
                        <a:pt x="300648" y="944"/>
                        <a:pt x="348959" y="18863"/>
                        <a:pt x="390263" y="54375"/>
                      </a:cubicBezTo>
                      <a:cubicBezTo>
                        <a:pt x="429042" y="87687"/>
                        <a:pt x="453726" y="129634"/>
                        <a:pt x="462036" y="179888"/>
                      </a:cubicBezTo>
                      <a:cubicBezTo>
                        <a:pt x="474093" y="253517"/>
                        <a:pt x="455437" y="318351"/>
                        <a:pt x="402565" y="372351"/>
                      </a:cubicBezTo>
                      <a:cubicBezTo>
                        <a:pt x="366963" y="408678"/>
                        <a:pt x="323541" y="429121"/>
                        <a:pt x="273601" y="436289"/>
                      </a:cubicBezTo>
                      <a:cubicBezTo>
                        <a:pt x="262603" y="437836"/>
                        <a:pt x="251523" y="438814"/>
                        <a:pt x="240281" y="438732"/>
                      </a:cubicBezTo>
                      <a:cubicBezTo>
                        <a:pt x="213641" y="438569"/>
                        <a:pt x="187001" y="438651"/>
                        <a:pt x="160442" y="438651"/>
                      </a:cubicBezTo>
                      <a:cubicBezTo>
                        <a:pt x="157998" y="438651"/>
                        <a:pt x="155473" y="438732"/>
                        <a:pt x="153029" y="438814"/>
                      </a:cubicBezTo>
                      <a:cubicBezTo>
                        <a:pt x="149770" y="438977"/>
                        <a:pt x="147896" y="440687"/>
                        <a:pt x="147733" y="444027"/>
                      </a:cubicBezTo>
                      <a:cubicBezTo>
                        <a:pt x="147570" y="446796"/>
                        <a:pt x="147570" y="449565"/>
                        <a:pt x="147570" y="452334"/>
                      </a:cubicBezTo>
                      <a:cubicBezTo>
                        <a:pt x="147570" y="504625"/>
                        <a:pt x="147570" y="556915"/>
                        <a:pt x="147570" y="609205"/>
                      </a:cubicBezTo>
                      <a:cubicBezTo>
                        <a:pt x="147570" y="612626"/>
                        <a:pt x="147652" y="616047"/>
                        <a:pt x="147245" y="619386"/>
                      </a:cubicBezTo>
                      <a:cubicBezTo>
                        <a:pt x="145941" y="629323"/>
                        <a:pt x="138772" y="636246"/>
                        <a:pt x="128833" y="637386"/>
                      </a:cubicBezTo>
                      <a:cubicBezTo>
                        <a:pt x="127285" y="637549"/>
                        <a:pt x="125737" y="637631"/>
                        <a:pt x="124189" y="637631"/>
                      </a:cubicBezTo>
                      <a:cubicBezTo>
                        <a:pt x="90461" y="637631"/>
                        <a:pt x="56734" y="637631"/>
                        <a:pt x="23006" y="637631"/>
                      </a:cubicBezTo>
                      <a:cubicBezTo>
                        <a:pt x="18281" y="637631"/>
                        <a:pt x="13719" y="636979"/>
                        <a:pt x="9727" y="634210"/>
                      </a:cubicBezTo>
                      <a:cubicBezTo>
                        <a:pt x="4024" y="630300"/>
                        <a:pt x="765" y="624925"/>
                        <a:pt x="277" y="618001"/>
                      </a:cubicBezTo>
                      <a:cubicBezTo>
                        <a:pt x="32" y="614336"/>
                        <a:pt x="114" y="610589"/>
                        <a:pt x="114" y="606843"/>
                      </a:cubicBezTo>
                      <a:cubicBezTo>
                        <a:pt x="32" y="511059"/>
                        <a:pt x="32" y="415194"/>
                        <a:pt x="32" y="319247"/>
                      </a:cubicBezTo>
                      <a:close/>
                      <a:moveTo>
                        <a:pt x="147570" y="218657"/>
                      </a:moveTo>
                      <a:cubicBezTo>
                        <a:pt x="147570" y="242440"/>
                        <a:pt x="147489" y="266223"/>
                        <a:pt x="147570" y="290007"/>
                      </a:cubicBezTo>
                      <a:cubicBezTo>
                        <a:pt x="147570" y="298314"/>
                        <a:pt x="148467" y="299210"/>
                        <a:pt x="156532" y="299292"/>
                      </a:cubicBezTo>
                      <a:cubicBezTo>
                        <a:pt x="186838" y="299373"/>
                        <a:pt x="217144" y="299536"/>
                        <a:pt x="247450" y="299210"/>
                      </a:cubicBezTo>
                      <a:cubicBezTo>
                        <a:pt x="261055" y="299047"/>
                        <a:pt x="273601" y="294731"/>
                        <a:pt x="284681" y="286586"/>
                      </a:cubicBezTo>
                      <a:cubicBezTo>
                        <a:pt x="311158" y="267038"/>
                        <a:pt x="320364" y="240078"/>
                        <a:pt x="316942" y="208395"/>
                      </a:cubicBezTo>
                      <a:cubicBezTo>
                        <a:pt x="314335" y="183879"/>
                        <a:pt x="303174" y="163842"/>
                        <a:pt x="281748" y="150159"/>
                      </a:cubicBezTo>
                      <a:cubicBezTo>
                        <a:pt x="267898" y="141281"/>
                        <a:pt x="252501" y="138674"/>
                        <a:pt x="236615" y="138512"/>
                      </a:cubicBezTo>
                      <a:cubicBezTo>
                        <a:pt x="210626" y="138267"/>
                        <a:pt x="184638" y="138430"/>
                        <a:pt x="158732" y="138430"/>
                      </a:cubicBezTo>
                      <a:cubicBezTo>
                        <a:pt x="157509" y="138430"/>
                        <a:pt x="156287" y="138430"/>
                        <a:pt x="154984" y="138430"/>
                      </a:cubicBezTo>
                      <a:cubicBezTo>
                        <a:pt x="148548" y="138837"/>
                        <a:pt x="147896" y="139489"/>
                        <a:pt x="147570" y="146331"/>
                      </a:cubicBezTo>
                      <a:cubicBezTo>
                        <a:pt x="147489" y="148530"/>
                        <a:pt x="147570" y="150647"/>
                        <a:pt x="147570" y="152847"/>
                      </a:cubicBezTo>
                      <a:cubicBezTo>
                        <a:pt x="147570" y="174756"/>
                        <a:pt x="147570" y="196747"/>
                        <a:pt x="147570" y="218657"/>
                      </a:cubicBezTo>
                      <a:close/>
                    </a:path>
                  </a:pathLst>
                </a:custGeom>
                <a:grpFill/>
                <a:ln w="8132" cap="flat">
                  <a:noFill/>
                  <a:prstDash val="solid"/>
                  <a:miter/>
                </a:ln>
              </p:spPr>
              <p:txBody>
                <a:bodyPr rtlCol="0" anchor="ctr"/>
                <a:lstStyle/>
                <a:p>
                  <a:endParaRPr lang="en-NG"/>
                </a:p>
              </p:txBody>
            </p:sp>
            <p:sp>
              <p:nvSpPr>
                <p:cNvPr id="46" name="Freeform 45">
                  <a:extLst>
                    <a:ext uri="{FF2B5EF4-FFF2-40B4-BE49-F238E27FC236}">
                      <a16:creationId xmlns:a16="http://schemas.microsoft.com/office/drawing/2014/main" id="{04D929D9-7F90-4B02-BEE1-E65DB5D9EE14}"/>
                    </a:ext>
                  </a:extLst>
                </p:cNvPr>
                <p:cNvSpPr/>
                <p:nvPr/>
              </p:nvSpPr>
              <p:spPr>
                <a:xfrm>
                  <a:off x="5782557" y="2973968"/>
                  <a:ext cx="204786" cy="270133"/>
                </a:xfrm>
                <a:custGeom>
                  <a:avLst/>
                  <a:gdLst>
                    <a:gd name="connsiteX0" fmla="*/ 58367 w 204786"/>
                    <a:gd name="connsiteY0" fmla="*/ 183155 h 270133"/>
                    <a:gd name="connsiteX1" fmla="*/ 58367 w 204786"/>
                    <a:gd name="connsiteY1" fmla="*/ 217689 h 270133"/>
                    <a:gd name="connsiteX2" fmla="*/ 58286 w 204786"/>
                    <a:gd name="connsiteY2" fmla="*/ 257600 h 270133"/>
                    <a:gd name="connsiteX3" fmla="*/ 46147 w 204786"/>
                    <a:gd name="connsiteY3" fmla="*/ 269980 h 270133"/>
                    <a:gd name="connsiteX4" fmla="*/ 11768 w 204786"/>
                    <a:gd name="connsiteY4" fmla="*/ 269980 h 270133"/>
                    <a:gd name="connsiteX5" fmla="*/ 36 w 204786"/>
                    <a:gd name="connsiteY5" fmla="*/ 258007 h 270133"/>
                    <a:gd name="connsiteX6" fmla="*/ 36 w 204786"/>
                    <a:gd name="connsiteY6" fmla="*/ 252468 h 270133"/>
                    <a:gd name="connsiteX7" fmla="*/ 36 w 204786"/>
                    <a:gd name="connsiteY7" fmla="*/ 23271 h 270133"/>
                    <a:gd name="connsiteX8" fmla="*/ 18122 w 204786"/>
                    <a:gd name="connsiteY8" fmla="*/ 5352 h 270133"/>
                    <a:gd name="connsiteX9" fmla="*/ 41340 w 204786"/>
                    <a:gd name="connsiteY9" fmla="*/ 5352 h 270133"/>
                    <a:gd name="connsiteX10" fmla="*/ 59671 w 204786"/>
                    <a:gd name="connsiteY10" fmla="*/ 18139 h 270133"/>
                    <a:gd name="connsiteX11" fmla="*/ 61381 w 204786"/>
                    <a:gd name="connsiteY11" fmla="*/ 17814 h 270133"/>
                    <a:gd name="connsiteX12" fmla="*/ 186435 w 204786"/>
                    <a:gd name="connsiteY12" fmla="*/ 39886 h 270133"/>
                    <a:gd name="connsiteX13" fmla="*/ 170711 w 204786"/>
                    <a:gd name="connsiteY13" fmla="*/ 178757 h 270133"/>
                    <a:gd name="connsiteX14" fmla="*/ 64559 w 204786"/>
                    <a:gd name="connsiteY14" fmla="*/ 185354 h 270133"/>
                    <a:gd name="connsiteX15" fmla="*/ 58367 w 204786"/>
                    <a:gd name="connsiteY15" fmla="*/ 183155 h 270133"/>
                    <a:gd name="connsiteX16" fmla="*/ 145375 w 204786"/>
                    <a:gd name="connsiteY16" fmla="*/ 103417 h 270133"/>
                    <a:gd name="connsiteX17" fmla="*/ 124845 w 204786"/>
                    <a:gd name="connsiteY17" fmla="*/ 61308 h 270133"/>
                    <a:gd name="connsiteX18" fmla="*/ 58774 w 204786"/>
                    <a:gd name="connsiteY18" fmla="*/ 97471 h 270133"/>
                    <a:gd name="connsiteX19" fmla="*/ 78082 w 204786"/>
                    <a:gd name="connsiteY19" fmla="*/ 138032 h 270133"/>
                    <a:gd name="connsiteX20" fmla="*/ 124926 w 204786"/>
                    <a:gd name="connsiteY20" fmla="*/ 139010 h 270133"/>
                    <a:gd name="connsiteX21" fmla="*/ 145375 w 204786"/>
                    <a:gd name="connsiteY21" fmla="*/ 103417 h 2701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04786" h="270133">
                      <a:moveTo>
                        <a:pt x="58367" y="183155"/>
                      </a:moveTo>
                      <a:cubicBezTo>
                        <a:pt x="58367" y="194802"/>
                        <a:pt x="58367" y="206287"/>
                        <a:pt x="58367" y="217689"/>
                      </a:cubicBezTo>
                      <a:cubicBezTo>
                        <a:pt x="58367" y="230966"/>
                        <a:pt x="58449" y="244323"/>
                        <a:pt x="58286" y="257600"/>
                      </a:cubicBezTo>
                      <a:cubicBezTo>
                        <a:pt x="58123" y="267210"/>
                        <a:pt x="55597" y="269817"/>
                        <a:pt x="46147" y="269980"/>
                      </a:cubicBezTo>
                      <a:cubicBezTo>
                        <a:pt x="34660" y="270143"/>
                        <a:pt x="23255" y="270224"/>
                        <a:pt x="11768" y="269980"/>
                      </a:cubicBezTo>
                      <a:cubicBezTo>
                        <a:pt x="2969" y="269817"/>
                        <a:pt x="443" y="266966"/>
                        <a:pt x="36" y="258007"/>
                      </a:cubicBezTo>
                      <a:cubicBezTo>
                        <a:pt x="-45" y="256133"/>
                        <a:pt x="36" y="254260"/>
                        <a:pt x="36" y="252468"/>
                      </a:cubicBezTo>
                      <a:cubicBezTo>
                        <a:pt x="36" y="176069"/>
                        <a:pt x="36" y="99670"/>
                        <a:pt x="36" y="23271"/>
                      </a:cubicBezTo>
                      <a:cubicBezTo>
                        <a:pt x="36" y="6818"/>
                        <a:pt x="1503" y="5352"/>
                        <a:pt x="18122" y="5352"/>
                      </a:cubicBezTo>
                      <a:cubicBezTo>
                        <a:pt x="25862" y="5352"/>
                        <a:pt x="33601" y="5352"/>
                        <a:pt x="41340" y="5352"/>
                      </a:cubicBezTo>
                      <a:cubicBezTo>
                        <a:pt x="55190" y="5433"/>
                        <a:pt x="55842" y="5922"/>
                        <a:pt x="59671" y="18139"/>
                      </a:cubicBezTo>
                      <a:cubicBezTo>
                        <a:pt x="60241" y="18058"/>
                        <a:pt x="60974" y="18058"/>
                        <a:pt x="61381" y="17814"/>
                      </a:cubicBezTo>
                      <a:cubicBezTo>
                        <a:pt x="103745" y="-12567"/>
                        <a:pt x="157188" y="-3363"/>
                        <a:pt x="186435" y="39886"/>
                      </a:cubicBezTo>
                      <a:cubicBezTo>
                        <a:pt x="216252" y="83869"/>
                        <a:pt x="208838" y="144711"/>
                        <a:pt x="170711" y="178757"/>
                      </a:cubicBezTo>
                      <a:cubicBezTo>
                        <a:pt x="139917" y="206287"/>
                        <a:pt x="92747" y="207916"/>
                        <a:pt x="64559" y="185354"/>
                      </a:cubicBezTo>
                      <a:cubicBezTo>
                        <a:pt x="63255" y="184051"/>
                        <a:pt x="61870" y="182504"/>
                        <a:pt x="58367" y="183155"/>
                      </a:cubicBezTo>
                      <a:close/>
                      <a:moveTo>
                        <a:pt x="145375" y="103417"/>
                      </a:moveTo>
                      <a:cubicBezTo>
                        <a:pt x="145293" y="83625"/>
                        <a:pt x="139998" y="69697"/>
                        <a:pt x="124845" y="61308"/>
                      </a:cubicBezTo>
                      <a:cubicBezTo>
                        <a:pt x="94946" y="44692"/>
                        <a:pt x="60404" y="63425"/>
                        <a:pt x="58774" y="97471"/>
                      </a:cubicBezTo>
                      <a:cubicBezTo>
                        <a:pt x="57960" y="114005"/>
                        <a:pt x="62848" y="128992"/>
                        <a:pt x="78082" y="138032"/>
                      </a:cubicBezTo>
                      <a:cubicBezTo>
                        <a:pt x="93235" y="147073"/>
                        <a:pt x="109366" y="147562"/>
                        <a:pt x="124926" y="139010"/>
                      </a:cubicBezTo>
                      <a:cubicBezTo>
                        <a:pt x="139998" y="130702"/>
                        <a:pt x="145456" y="116774"/>
                        <a:pt x="145375" y="103417"/>
                      </a:cubicBezTo>
                      <a:close/>
                    </a:path>
                  </a:pathLst>
                </a:custGeom>
                <a:grpFill/>
                <a:ln w="8132" cap="flat">
                  <a:noFill/>
                  <a:prstDash val="solid"/>
                  <a:miter/>
                </a:ln>
              </p:spPr>
              <p:txBody>
                <a:bodyPr rtlCol="0" anchor="ctr"/>
                <a:lstStyle/>
                <a:p>
                  <a:endParaRPr lang="en-NG"/>
                </a:p>
              </p:txBody>
            </p:sp>
            <p:sp>
              <p:nvSpPr>
                <p:cNvPr id="47" name="Freeform 46">
                  <a:extLst>
                    <a:ext uri="{FF2B5EF4-FFF2-40B4-BE49-F238E27FC236}">
                      <a16:creationId xmlns:a16="http://schemas.microsoft.com/office/drawing/2014/main" id="{53700F81-AAB8-3DB9-3071-ECCB23F2B9A6}"/>
                    </a:ext>
                  </a:extLst>
                </p:cNvPr>
                <p:cNvSpPr/>
                <p:nvPr/>
              </p:nvSpPr>
              <p:spPr>
                <a:xfrm>
                  <a:off x="6408238" y="2973665"/>
                  <a:ext cx="197955" cy="201445"/>
                </a:xfrm>
                <a:custGeom>
                  <a:avLst/>
                  <a:gdLst>
                    <a:gd name="connsiteX0" fmla="*/ 125895 w 197955"/>
                    <a:gd name="connsiteY0" fmla="*/ 124896 h 201445"/>
                    <a:gd name="connsiteX1" fmla="*/ 74815 w 197955"/>
                    <a:gd name="connsiteY1" fmla="*/ 124896 h 201445"/>
                    <a:gd name="connsiteX2" fmla="*/ 68297 w 197955"/>
                    <a:gd name="connsiteY2" fmla="*/ 124978 h 201445"/>
                    <a:gd name="connsiteX3" fmla="*/ 64957 w 197955"/>
                    <a:gd name="connsiteY3" fmla="*/ 131656 h 201445"/>
                    <a:gd name="connsiteX4" fmla="*/ 94286 w 197955"/>
                    <a:gd name="connsiteY4" fmla="*/ 152019 h 201445"/>
                    <a:gd name="connsiteX5" fmla="*/ 131191 w 197955"/>
                    <a:gd name="connsiteY5" fmla="*/ 143711 h 201445"/>
                    <a:gd name="connsiteX6" fmla="*/ 142189 w 197955"/>
                    <a:gd name="connsiteY6" fmla="*/ 139231 h 201445"/>
                    <a:gd name="connsiteX7" fmla="*/ 173717 w 197955"/>
                    <a:gd name="connsiteY7" fmla="*/ 138009 h 201445"/>
                    <a:gd name="connsiteX8" fmla="*/ 185122 w 197955"/>
                    <a:gd name="connsiteY8" fmla="*/ 156987 h 201445"/>
                    <a:gd name="connsiteX9" fmla="*/ 140885 w 197955"/>
                    <a:gd name="connsiteY9" fmla="*/ 194616 h 201445"/>
                    <a:gd name="connsiteX10" fmla="*/ 41413 w 197955"/>
                    <a:gd name="connsiteY10" fmla="*/ 182969 h 201445"/>
                    <a:gd name="connsiteX11" fmla="*/ 353 w 197955"/>
                    <a:gd name="connsiteY11" fmla="*/ 109665 h 201445"/>
                    <a:gd name="connsiteX12" fmla="*/ 15507 w 197955"/>
                    <a:gd name="connsiteY12" fmla="*/ 44913 h 201445"/>
                    <a:gd name="connsiteX13" fmla="*/ 92982 w 197955"/>
                    <a:gd name="connsiteY13" fmla="*/ 361 h 201445"/>
                    <a:gd name="connsiteX14" fmla="*/ 163045 w 197955"/>
                    <a:gd name="connsiteY14" fmla="*/ 21619 h 201445"/>
                    <a:gd name="connsiteX15" fmla="*/ 195713 w 197955"/>
                    <a:gd name="connsiteY15" fmla="*/ 78307 h 201445"/>
                    <a:gd name="connsiteX16" fmla="*/ 197831 w 197955"/>
                    <a:gd name="connsiteY16" fmla="*/ 106896 h 201445"/>
                    <a:gd name="connsiteX17" fmla="*/ 179827 w 197955"/>
                    <a:gd name="connsiteY17" fmla="*/ 124733 h 201445"/>
                    <a:gd name="connsiteX18" fmla="*/ 125895 w 197955"/>
                    <a:gd name="connsiteY18" fmla="*/ 124896 h 201445"/>
                    <a:gd name="connsiteX19" fmla="*/ 125895 w 197955"/>
                    <a:gd name="connsiteY19" fmla="*/ 124896 h 201445"/>
                    <a:gd name="connsiteX20" fmla="*/ 99663 w 197955"/>
                    <a:gd name="connsiteY20" fmla="*/ 78470 h 201445"/>
                    <a:gd name="connsiteX21" fmla="*/ 131191 w 197955"/>
                    <a:gd name="connsiteY21" fmla="*/ 78389 h 201445"/>
                    <a:gd name="connsiteX22" fmla="*/ 135427 w 197955"/>
                    <a:gd name="connsiteY22" fmla="*/ 71547 h 201445"/>
                    <a:gd name="connsiteX23" fmla="*/ 132494 w 197955"/>
                    <a:gd name="connsiteY23" fmla="*/ 66823 h 201445"/>
                    <a:gd name="connsiteX24" fmla="*/ 66424 w 197955"/>
                    <a:gd name="connsiteY24" fmla="*/ 69267 h 201445"/>
                    <a:gd name="connsiteX25" fmla="*/ 64957 w 197955"/>
                    <a:gd name="connsiteY25" fmla="*/ 71629 h 201445"/>
                    <a:gd name="connsiteX26" fmla="*/ 69031 w 197955"/>
                    <a:gd name="connsiteY26" fmla="*/ 78389 h 201445"/>
                    <a:gd name="connsiteX27" fmla="*/ 99663 w 197955"/>
                    <a:gd name="connsiteY27" fmla="*/ 78470 h 201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7955" h="201445">
                      <a:moveTo>
                        <a:pt x="125895" y="124896"/>
                      </a:moveTo>
                      <a:cubicBezTo>
                        <a:pt x="108869" y="124896"/>
                        <a:pt x="91842" y="124896"/>
                        <a:pt x="74815" y="124896"/>
                      </a:cubicBezTo>
                      <a:cubicBezTo>
                        <a:pt x="72615" y="124896"/>
                        <a:pt x="70497" y="124815"/>
                        <a:pt x="68297" y="124978"/>
                      </a:cubicBezTo>
                      <a:cubicBezTo>
                        <a:pt x="63247" y="125466"/>
                        <a:pt x="62432" y="127014"/>
                        <a:pt x="64957" y="131656"/>
                      </a:cubicBezTo>
                      <a:cubicBezTo>
                        <a:pt x="71230" y="143385"/>
                        <a:pt x="81414" y="150064"/>
                        <a:pt x="94286" y="152019"/>
                      </a:cubicBezTo>
                      <a:cubicBezTo>
                        <a:pt x="107565" y="154055"/>
                        <a:pt x="120274" y="152426"/>
                        <a:pt x="131191" y="143711"/>
                      </a:cubicBezTo>
                      <a:cubicBezTo>
                        <a:pt x="134449" y="141186"/>
                        <a:pt x="137953" y="139394"/>
                        <a:pt x="142189" y="139231"/>
                      </a:cubicBezTo>
                      <a:cubicBezTo>
                        <a:pt x="152698" y="138824"/>
                        <a:pt x="163207" y="138091"/>
                        <a:pt x="173717" y="138009"/>
                      </a:cubicBezTo>
                      <a:cubicBezTo>
                        <a:pt x="188707" y="137846"/>
                        <a:pt x="192373" y="144037"/>
                        <a:pt x="185122" y="156987"/>
                      </a:cubicBezTo>
                      <a:cubicBezTo>
                        <a:pt x="175020" y="174906"/>
                        <a:pt x="160356" y="188019"/>
                        <a:pt x="140885" y="194616"/>
                      </a:cubicBezTo>
                      <a:cubicBezTo>
                        <a:pt x="106099" y="206264"/>
                        <a:pt x="72290" y="203413"/>
                        <a:pt x="41413" y="182969"/>
                      </a:cubicBezTo>
                      <a:cubicBezTo>
                        <a:pt x="15507" y="165784"/>
                        <a:pt x="2553" y="140534"/>
                        <a:pt x="353" y="109665"/>
                      </a:cubicBezTo>
                      <a:cubicBezTo>
                        <a:pt x="-1276" y="86534"/>
                        <a:pt x="2553" y="64624"/>
                        <a:pt x="15507" y="44913"/>
                      </a:cubicBezTo>
                      <a:cubicBezTo>
                        <a:pt x="33837" y="17058"/>
                        <a:pt x="60232" y="2967"/>
                        <a:pt x="92982" y="361"/>
                      </a:cubicBezTo>
                      <a:cubicBezTo>
                        <a:pt x="118970" y="-1675"/>
                        <a:pt x="142678" y="4840"/>
                        <a:pt x="163045" y="21619"/>
                      </a:cubicBezTo>
                      <a:cubicBezTo>
                        <a:pt x="181049" y="36443"/>
                        <a:pt x="190988" y="55909"/>
                        <a:pt x="195713" y="78307"/>
                      </a:cubicBezTo>
                      <a:cubicBezTo>
                        <a:pt x="197668" y="87755"/>
                        <a:pt x="198239" y="97285"/>
                        <a:pt x="197831" y="106896"/>
                      </a:cubicBezTo>
                      <a:cubicBezTo>
                        <a:pt x="197180" y="120661"/>
                        <a:pt x="193432" y="124570"/>
                        <a:pt x="179827" y="124733"/>
                      </a:cubicBezTo>
                      <a:cubicBezTo>
                        <a:pt x="161741" y="124978"/>
                        <a:pt x="143818" y="124815"/>
                        <a:pt x="125895" y="124896"/>
                      </a:cubicBezTo>
                      <a:cubicBezTo>
                        <a:pt x="125895" y="124815"/>
                        <a:pt x="125895" y="124815"/>
                        <a:pt x="125895" y="124896"/>
                      </a:cubicBezTo>
                      <a:close/>
                      <a:moveTo>
                        <a:pt x="99663" y="78470"/>
                      </a:moveTo>
                      <a:cubicBezTo>
                        <a:pt x="110172" y="78470"/>
                        <a:pt x="120681" y="78633"/>
                        <a:pt x="131191" y="78389"/>
                      </a:cubicBezTo>
                      <a:cubicBezTo>
                        <a:pt x="136975" y="78226"/>
                        <a:pt x="137871" y="76515"/>
                        <a:pt x="135427" y="71547"/>
                      </a:cubicBezTo>
                      <a:cubicBezTo>
                        <a:pt x="134612" y="69918"/>
                        <a:pt x="133635" y="68289"/>
                        <a:pt x="132494" y="66823"/>
                      </a:cubicBezTo>
                      <a:cubicBezTo>
                        <a:pt x="117178" y="46542"/>
                        <a:pt x="80273" y="47927"/>
                        <a:pt x="66424" y="69267"/>
                      </a:cubicBezTo>
                      <a:cubicBezTo>
                        <a:pt x="65935" y="70081"/>
                        <a:pt x="65365" y="70814"/>
                        <a:pt x="64957" y="71629"/>
                      </a:cubicBezTo>
                      <a:cubicBezTo>
                        <a:pt x="62350" y="76597"/>
                        <a:pt x="63247" y="78307"/>
                        <a:pt x="69031" y="78389"/>
                      </a:cubicBezTo>
                      <a:cubicBezTo>
                        <a:pt x="79214" y="78633"/>
                        <a:pt x="89398" y="78470"/>
                        <a:pt x="99663" y="78470"/>
                      </a:cubicBezTo>
                      <a:close/>
                    </a:path>
                  </a:pathLst>
                </a:custGeom>
                <a:grpFill/>
                <a:ln w="8132" cap="flat">
                  <a:noFill/>
                  <a:prstDash val="solid"/>
                  <a:miter/>
                </a:ln>
              </p:spPr>
              <p:txBody>
                <a:bodyPr rtlCol="0" anchor="ctr"/>
                <a:lstStyle/>
                <a:p>
                  <a:endParaRPr lang="en-NG"/>
                </a:p>
              </p:txBody>
            </p:sp>
            <p:sp>
              <p:nvSpPr>
                <p:cNvPr id="48" name="Freeform 47">
                  <a:extLst>
                    <a:ext uri="{FF2B5EF4-FFF2-40B4-BE49-F238E27FC236}">
                      <a16:creationId xmlns:a16="http://schemas.microsoft.com/office/drawing/2014/main" id="{DAB954FC-1944-ADA1-0D2C-7A8831EB5E3A}"/>
                    </a:ext>
                  </a:extLst>
                </p:cNvPr>
                <p:cNvSpPr/>
                <p:nvPr/>
              </p:nvSpPr>
              <p:spPr>
                <a:xfrm>
                  <a:off x="6111070" y="2973693"/>
                  <a:ext cx="201472" cy="201105"/>
                </a:xfrm>
                <a:custGeom>
                  <a:avLst/>
                  <a:gdLst>
                    <a:gd name="connsiteX0" fmla="*/ 82 w 201472"/>
                    <a:gd name="connsiteY0" fmla="*/ 99537 h 201105"/>
                    <a:gd name="connsiteX1" fmla="*/ 101510 w 201472"/>
                    <a:gd name="connsiteY1" fmla="*/ 7 h 201105"/>
                    <a:gd name="connsiteX2" fmla="*/ 201471 w 201472"/>
                    <a:gd name="connsiteY2" fmla="*/ 102306 h 201105"/>
                    <a:gd name="connsiteX3" fmla="*/ 100614 w 201472"/>
                    <a:gd name="connsiteY3" fmla="*/ 201104 h 201105"/>
                    <a:gd name="connsiteX4" fmla="*/ 82 w 201472"/>
                    <a:gd name="connsiteY4" fmla="*/ 99537 h 201105"/>
                    <a:gd name="connsiteX5" fmla="*/ 100695 w 201472"/>
                    <a:gd name="connsiteY5" fmla="*/ 143194 h 201105"/>
                    <a:gd name="connsiteX6" fmla="*/ 142488 w 201472"/>
                    <a:gd name="connsiteY6" fmla="*/ 100759 h 201105"/>
                    <a:gd name="connsiteX7" fmla="*/ 100451 w 201472"/>
                    <a:gd name="connsiteY7" fmla="*/ 57428 h 201105"/>
                    <a:gd name="connsiteX8" fmla="*/ 58658 w 201472"/>
                    <a:gd name="connsiteY8" fmla="*/ 100026 h 201105"/>
                    <a:gd name="connsiteX9" fmla="*/ 100695 w 201472"/>
                    <a:gd name="connsiteY9" fmla="*/ 143194 h 2011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01472" h="201105">
                      <a:moveTo>
                        <a:pt x="82" y="99537"/>
                      </a:moveTo>
                      <a:cubicBezTo>
                        <a:pt x="-1140" y="46677"/>
                        <a:pt x="43260" y="-645"/>
                        <a:pt x="101510" y="7"/>
                      </a:cubicBezTo>
                      <a:cubicBezTo>
                        <a:pt x="158293" y="658"/>
                        <a:pt x="201797" y="44804"/>
                        <a:pt x="201471" y="102306"/>
                      </a:cubicBezTo>
                      <a:cubicBezTo>
                        <a:pt x="201226" y="156877"/>
                        <a:pt x="155930" y="201430"/>
                        <a:pt x="100614" y="201104"/>
                      </a:cubicBezTo>
                      <a:cubicBezTo>
                        <a:pt x="40002" y="200778"/>
                        <a:pt x="-2117" y="151176"/>
                        <a:pt x="82" y="99537"/>
                      </a:cubicBezTo>
                      <a:close/>
                      <a:moveTo>
                        <a:pt x="100695" y="143194"/>
                      </a:moveTo>
                      <a:cubicBezTo>
                        <a:pt x="122121" y="143601"/>
                        <a:pt x="142488" y="129592"/>
                        <a:pt x="142488" y="100759"/>
                      </a:cubicBezTo>
                      <a:cubicBezTo>
                        <a:pt x="142488" y="73311"/>
                        <a:pt x="125135" y="57754"/>
                        <a:pt x="100451" y="57428"/>
                      </a:cubicBezTo>
                      <a:cubicBezTo>
                        <a:pt x="76173" y="57102"/>
                        <a:pt x="58576" y="75591"/>
                        <a:pt x="58658" y="100026"/>
                      </a:cubicBezTo>
                      <a:cubicBezTo>
                        <a:pt x="58658" y="125682"/>
                        <a:pt x="75929" y="143357"/>
                        <a:pt x="100695" y="143194"/>
                      </a:cubicBezTo>
                      <a:close/>
                    </a:path>
                  </a:pathLst>
                </a:custGeom>
                <a:grpFill/>
                <a:ln w="8132" cap="flat">
                  <a:noFill/>
                  <a:prstDash val="solid"/>
                  <a:miter/>
                </a:ln>
              </p:spPr>
              <p:txBody>
                <a:bodyPr rtlCol="0" anchor="ctr"/>
                <a:lstStyle/>
                <a:p>
                  <a:endParaRPr lang="en-NG"/>
                </a:p>
              </p:txBody>
            </p:sp>
            <p:sp>
              <p:nvSpPr>
                <p:cNvPr id="49" name="Freeform 48">
                  <a:extLst>
                    <a:ext uri="{FF2B5EF4-FFF2-40B4-BE49-F238E27FC236}">
                      <a16:creationId xmlns:a16="http://schemas.microsoft.com/office/drawing/2014/main" id="{6BF04EBD-99FE-8EFD-CC34-F9EA4F1D3CB8}"/>
                    </a:ext>
                  </a:extLst>
                </p:cNvPr>
                <p:cNvSpPr/>
                <p:nvPr/>
              </p:nvSpPr>
              <p:spPr>
                <a:xfrm>
                  <a:off x="6614091" y="2973626"/>
                  <a:ext cx="194627" cy="201485"/>
                </a:xfrm>
                <a:custGeom>
                  <a:avLst/>
                  <a:gdLst>
                    <a:gd name="connsiteX0" fmla="*/ 163957 w 194627"/>
                    <a:gd name="connsiteY0" fmla="*/ 78916 h 201485"/>
                    <a:gd name="connsiteX1" fmla="*/ 146359 w 194627"/>
                    <a:gd name="connsiteY1" fmla="*/ 78916 h 201485"/>
                    <a:gd name="connsiteX2" fmla="*/ 131777 w 194627"/>
                    <a:gd name="connsiteY2" fmla="*/ 72319 h 201485"/>
                    <a:gd name="connsiteX3" fmla="*/ 77845 w 194627"/>
                    <a:gd name="connsiteY3" fmla="*/ 64663 h 201485"/>
                    <a:gd name="connsiteX4" fmla="*/ 62285 w 194627"/>
                    <a:gd name="connsiteY4" fmla="*/ 117930 h 201485"/>
                    <a:gd name="connsiteX5" fmla="*/ 109455 w 194627"/>
                    <a:gd name="connsiteY5" fmla="*/ 142039 h 201485"/>
                    <a:gd name="connsiteX6" fmla="*/ 132103 w 194627"/>
                    <a:gd name="connsiteY6" fmla="*/ 128763 h 201485"/>
                    <a:gd name="connsiteX7" fmla="*/ 144893 w 194627"/>
                    <a:gd name="connsiteY7" fmla="*/ 122573 h 201485"/>
                    <a:gd name="connsiteX8" fmla="*/ 183835 w 194627"/>
                    <a:gd name="connsiteY8" fmla="*/ 122654 h 201485"/>
                    <a:gd name="connsiteX9" fmla="*/ 193774 w 194627"/>
                    <a:gd name="connsiteY9" fmla="*/ 135686 h 201485"/>
                    <a:gd name="connsiteX10" fmla="*/ 168845 w 194627"/>
                    <a:gd name="connsiteY10" fmla="*/ 175108 h 201485"/>
                    <a:gd name="connsiteX11" fmla="*/ 67499 w 194627"/>
                    <a:gd name="connsiteY11" fmla="*/ 195633 h 201485"/>
                    <a:gd name="connsiteX12" fmla="*/ 1998 w 194627"/>
                    <a:gd name="connsiteY12" fmla="*/ 120537 h 201485"/>
                    <a:gd name="connsiteX13" fmla="*/ 53486 w 194627"/>
                    <a:gd name="connsiteY13" fmla="*/ 11232 h 201485"/>
                    <a:gd name="connsiteX14" fmla="*/ 175199 w 194627"/>
                    <a:gd name="connsiteY14" fmla="*/ 32490 h 201485"/>
                    <a:gd name="connsiteX15" fmla="*/ 192959 w 194627"/>
                    <a:gd name="connsiteY15" fmla="*/ 62627 h 201485"/>
                    <a:gd name="connsiteX16" fmla="*/ 181554 w 194627"/>
                    <a:gd name="connsiteY16" fmla="*/ 78916 h 201485"/>
                    <a:gd name="connsiteX17" fmla="*/ 163957 w 194627"/>
                    <a:gd name="connsiteY17" fmla="*/ 78916 h 201485"/>
                    <a:gd name="connsiteX18" fmla="*/ 163957 w 194627"/>
                    <a:gd name="connsiteY18" fmla="*/ 78916 h 2014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4627" h="201485">
                      <a:moveTo>
                        <a:pt x="163957" y="78916"/>
                      </a:moveTo>
                      <a:cubicBezTo>
                        <a:pt x="158091" y="78916"/>
                        <a:pt x="152225" y="78835"/>
                        <a:pt x="146359" y="78916"/>
                      </a:cubicBezTo>
                      <a:cubicBezTo>
                        <a:pt x="140412" y="79079"/>
                        <a:pt x="135198" y="77287"/>
                        <a:pt x="131777" y="72319"/>
                      </a:cubicBezTo>
                      <a:cubicBezTo>
                        <a:pt x="121838" y="57658"/>
                        <a:pt x="95605" y="53586"/>
                        <a:pt x="77845" y="64663"/>
                      </a:cubicBezTo>
                      <a:cubicBezTo>
                        <a:pt x="60737" y="75333"/>
                        <a:pt x="54138" y="97649"/>
                        <a:pt x="62285" y="117930"/>
                      </a:cubicBezTo>
                      <a:cubicBezTo>
                        <a:pt x="69535" y="136012"/>
                        <a:pt x="89250" y="145949"/>
                        <a:pt x="109455" y="142039"/>
                      </a:cubicBezTo>
                      <a:cubicBezTo>
                        <a:pt x="118660" y="140247"/>
                        <a:pt x="126318" y="136256"/>
                        <a:pt x="132103" y="128763"/>
                      </a:cubicBezTo>
                      <a:cubicBezTo>
                        <a:pt x="135361" y="124528"/>
                        <a:pt x="139516" y="122492"/>
                        <a:pt x="144893" y="122573"/>
                      </a:cubicBezTo>
                      <a:cubicBezTo>
                        <a:pt x="157846" y="122736"/>
                        <a:pt x="170881" y="122492"/>
                        <a:pt x="183835" y="122654"/>
                      </a:cubicBezTo>
                      <a:cubicBezTo>
                        <a:pt x="193122" y="122817"/>
                        <a:pt x="196218" y="126727"/>
                        <a:pt x="193774" y="135686"/>
                      </a:cubicBezTo>
                      <a:cubicBezTo>
                        <a:pt x="189537" y="151325"/>
                        <a:pt x="180902" y="164601"/>
                        <a:pt x="168845" y="175108"/>
                      </a:cubicBezTo>
                      <a:cubicBezTo>
                        <a:pt x="139109" y="201253"/>
                        <a:pt x="104648" y="207687"/>
                        <a:pt x="67499" y="195633"/>
                      </a:cubicBezTo>
                      <a:cubicBezTo>
                        <a:pt x="31083" y="183904"/>
                        <a:pt x="8923" y="157840"/>
                        <a:pt x="1998" y="120537"/>
                      </a:cubicBezTo>
                      <a:cubicBezTo>
                        <a:pt x="-7126" y="71504"/>
                        <a:pt x="15848" y="30129"/>
                        <a:pt x="53486" y="11232"/>
                      </a:cubicBezTo>
                      <a:cubicBezTo>
                        <a:pt x="94872" y="-9619"/>
                        <a:pt x="145219" y="-822"/>
                        <a:pt x="175199" y="32490"/>
                      </a:cubicBezTo>
                      <a:cubicBezTo>
                        <a:pt x="183183" y="41368"/>
                        <a:pt x="189212" y="51305"/>
                        <a:pt x="192959" y="62627"/>
                      </a:cubicBezTo>
                      <a:cubicBezTo>
                        <a:pt x="196951" y="74600"/>
                        <a:pt x="194018" y="78754"/>
                        <a:pt x="181554" y="78916"/>
                      </a:cubicBezTo>
                      <a:cubicBezTo>
                        <a:pt x="175688" y="78998"/>
                        <a:pt x="169822" y="78916"/>
                        <a:pt x="163957" y="78916"/>
                      </a:cubicBezTo>
                      <a:cubicBezTo>
                        <a:pt x="163957" y="78916"/>
                        <a:pt x="163957" y="78916"/>
                        <a:pt x="163957" y="78916"/>
                      </a:cubicBezTo>
                      <a:close/>
                    </a:path>
                  </a:pathLst>
                </a:custGeom>
                <a:grpFill/>
                <a:ln w="8132" cap="flat">
                  <a:noFill/>
                  <a:prstDash val="solid"/>
                  <a:miter/>
                </a:ln>
              </p:spPr>
              <p:txBody>
                <a:bodyPr rtlCol="0" anchor="ctr"/>
                <a:lstStyle/>
                <a:p>
                  <a:endParaRPr lang="en-NG"/>
                </a:p>
              </p:txBody>
            </p:sp>
            <p:sp>
              <p:nvSpPr>
                <p:cNvPr id="50" name="Freeform 49">
                  <a:extLst>
                    <a:ext uri="{FF2B5EF4-FFF2-40B4-BE49-F238E27FC236}">
                      <a16:creationId xmlns:a16="http://schemas.microsoft.com/office/drawing/2014/main" id="{E7482BF5-F395-2C0F-90F5-5BFD63F9FFFB}"/>
                    </a:ext>
                  </a:extLst>
                </p:cNvPr>
                <p:cNvSpPr/>
                <p:nvPr/>
              </p:nvSpPr>
              <p:spPr>
                <a:xfrm>
                  <a:off x="6809555" y="2918587"/>
                  <a:ext cx="118148" cy="250814"/>
                </a:xfrm>
                <a:custGeom>
                  <a:avLst/>
                  <a:gdLst>
                    <a:gd name="connsiteX0" fmla="*/ 88332 w 118148"/>
                    <a:gd name="connsiteY0" fmla="*/ 32959 h 250814"/>
                    <a:gd name="connsiteX1" fmla="*/ 88332 w 118148"/>
                    <a:gd name="connsiteY1" fmla="*/ 54298 h 250814"/>
                    <a:gd name="connsiteX2" fmla="*/ 94523 w 118148"/>
                    <a:gd name="connsiteY2" fmla="*/ 60570 h 250814"/>
                    <a:gd name="connsiteX3" fmla="*/ 107476 w 118148"/>
                    <a:gd name="connsiteY3" fmla="*/ 60814 h 250814"/>
                    <a:gd name="connsiteX4" fmla="*/ 117904 w 118148"/>
                    <a:gd name="connsiteY4" fmla="*/ 71239 h 250814"/>
                    <a:gd name="connsiteX5" fmla="*/ 117904 w 118148"/>
                    <a:gd name="connsiteY5" fmla="*/ 106507 h 250814"/>
                    <a:gd name="connsiteX6" fmla="*/ 107395 w 118148"/>
                    <a:gd name="connsiteY6" fmla="*/ 116932 h 250814"/>
                    <a:gd name="connsiteX7" fmla="*/ 95338 w 118148"/>
                    <a:gd name="connsiteY7" fmla="*/ 117258 h 250814"/>
                    <a:gd name="connsiteX8" fmla="*/ 88250 w 118148"/>
                    <a:gd name="connsiteY8" fmla="*/ 124589 h 250814"/>
                    <a:gd name="connsiteX9" fmla="*/ 88169 w 118148"/>
                    <a:gd name="connsiteY9" fmla="*/ 132001 h 250814"/>
                    <a:gd name="connsiteX10" fmla="*/ 88169 w 118148"/>
                    <a:gd name="connsiteY10" fmla="*/ 232183 h 250814"/>
                    <a:gd name="connsiteX11" fmla="*/ 88006 w 118148"/>
                    <a:gd name="connsiteY11" fmla="*/ 240490 h 250814"/>
                    <a:gd name="connsiteX12" fmla="*/ 77985 w 118148"/>
                    <a:gd name="connsiteY12" fmla="*/ 250509 h 250814"/>
                    <a:gd name="connsiteX13" fmla="*/ 39044 w 118148"/>
                    <a:gd name="connsiteY13" fmla="*/ 250509 h 250814"/>
                    <a:gd name="connsiteX14" fmla="*/ 30001 w 118148"/>
                    <a:gd name="connsiteY14" fmla="*/ 241794 h 250814"/>
                    <a:gd name="connsiteX15" fmla="*/ 29675 w 118148"/>
                    <a:gd name="connsiteY15" fmla="*/ 232508 h 250814"/>
                    <a:gd name="connsiteX16" fmla="*/ 29675 w 118148"/>
                    <a:gd name="connsiteY16" fmla="*/ 130453 h 250814"/>
                    <a:gd name="connsiteX17" fmla="*/ 29593 w 118148"/>
                    <a:gd name="connsiteY17" fmla="*/ 123041 h 250814"/>
                    <a:gd name="connsiteX18" fmla="*/ 23890 w 118148"/>
                    <a:gd name="connsiteY18" fmla="*/ 117258 h 250814"/>
                    <a:gd name="connsiteX19" fmla="*/ 10937 w 118148"/>
                    <a:gd name="connsiteY19" fmla="*/ 117014 h 250814"/>
                    <a:gd name="connsiteX20" fmla="*/ 183 w 118148"/>
                    <a:gd name="connsiteY20" fmla="*/ 106018 h 250814"/>
                    <a:gd name="connsiteX21" fmla="*/ 183 w 118148"/>
                    <a:gd name="connsiteY21" fmla="*/ 71728 h 250814"/>
                    <a:gd name="connsiteX22" fmla="*/ 11019 w 118148"/>
                    <a:gd name="connsiteY22" fmla="*/ 60814 h 250814"/>
                    <a:gd name="connsiteX23" fmla="*/ 21202 w 118148"/>
                    <a:gd name="connsiteY23" fmla="*/ 60651 h 250814"/>
                    <a:gd name="connsiteX24" fmla="*/ 29675 w 118148"/>
                    <a:gd name="connsiteY24" fmla="*/ 51773 h 250814"/>
                    <a:gd name="connsiteX25" fmla="*/ 29756 w 118148"/>
                    <a:gd name="connsiteY25" fmla="*/ 19275 h 250814"/>
                    <a:gd name="connsiteX26" fmla="*/ 48575 w 118148"/>
                    <a:gd name="connsiteY26" fmla="*/ 53 h 250814"/>
                    <a:gd name="connsiteX27" fmla="*/ 74563 w 118148"/>
                    <a:gd name="connsiteY27" fmla="*/ 135 h 250814"/>
                    <a:gd name="connsiteX28" fmla="*/ 88250 w 118148"/>
                    <a:gd name="connsiteY28" fmla="*/ 13574 h 250814"/>
                    <a:gd name="connsiteX29" fmla="*/ 88250 w 118148"/>
                    <a:gd name="connsiteY29" fmla="*/ 33040 h 250814"/>
                    <a:gd name="connsiteX30" fmla="*/ 88332 w 118148"/>
                    <a:gd name="connsiteY30" fmla="*/ 32959 h 2508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Lst>
                  <a:rect l="l" t="t" r="r" b="b"/>
                  <a:pathLst>
                    <a:path w="118148" h="250814">
                      <a:moveTo>
                        <a:pt x="88332" y="32959"/>
                      </a:moveTo>
                      <a:cubicBezTo>
                        <a:pt x="88332" y="40045"/>
                        <a:pt x="88332" y="47212"/>
                        <a:pt x="88332" y="54298"/>
                      </a:cubicBezTo>
                      <a:cubicBezTo>
                        <a:pt x="88332" y="58533"/>
                        <a:pt x="90368" y="60570"/>
                        <a:pt x="94523" y="60570"/>
                      </a:cubicBezTo>
                      <a:cubicBezTo>
                        <a:pt x="98841" y="60570"/>
                        <a:pt x="103240" y="60488"/>
                        <a:pt x="107476" y="60814"/>
                      </a:cubicBezTo>
                      <a:cubicBezTo>
                        <a:pt x="114646" y="61384"/>
                        <a:pt x="117660" y="64072"/>
                        <a:pt x="117904" y="71239"/>
                      </a:cubicBezTo>
                      <a:cubicBezTo>
                        <a:pt x="118230" y="82968"/>
                        <a:pt x="118230" y="94778"/>
                        <a:pt x="117904" y="106507"/>
                      </a:cubicBezTo>
                      <a:cubicBezTo>
                        <a:pt x="117660" y="113511"/>
                        <a:pt x="114564" y="116281"/>
                        <a:pt x="107395" y="116932"/>
                      </a:cubicBezTo>
                      <a:cubicBezTo>
                        <a:pt x="103403" y="117340"/>
                        <a:pt x="99330" y="117014"/>
                        <a:pt x="95338" y="117258"/>
                      </a:cubicBezTo>
                      <a:cubicBezTo>
                        <a:pt x="89391" y="117584"/>
                        <a:pt x="88657" y="118480"/>
                        <a:pt x="88250" y="124589"/>
                      </a:cubicBezTo>
                      <a:cubicBezTo>
                        <a:pt x="88087" y="127032"/>
                        <a:pt x="88169" y="129557"/>
                        <a:pt x="88169" y="132001"/>
                      </a:cubicBezTo>
                      <a:cubicBezTo>
                        <a:pt x="88169" y="165395"/>
                        <a:pt x="88169" y="198788"/>
                        <a:pt x="88169" y="232183"/>
                      </a:cubicBezTo>
                      <a:cubicBezTo>
                        <a:pt x="88169" y="234952"/>
                        <a:pt x="88250" y="237803"/>
                        <a:pt x="88006" y="240490"/>
                      </a:cubicBezTo>
                      <a:cubicBezTo>
                        <a:pt x="87272" y="247006"/>
                        <a:pt x="84421" y="250346"/>
                        <a:pt x="77985" y="250509"/>
                      </a:cubicBezTo>
                      <a:cubicBezTo>
                        <a:pt x="65032" y="250916"/>
                        <a:pt x="51997" y="250916"/>
                        <a:pt x="39044" y="250509"/>
                      </a:cubicBezTo>
                      <a:cubicBezTo>
                        <a:pt x="33422" y="250346"/>
                        <a:pt x="30734" y="247332"/>
                        <a:pt x="30001" y="241794"/>
                      </a:cubicBezTo>
                      <a:cubicBezTo>
                        <a:pt x="29593" y="238780"/>
                        <a:pt x="29675" y="235604"/>
                        <a:pt x="29675" y="232508"/>
                      </a:cubicBezTo>
                      <a:cubicBezTo>
                        <a:pt x="29675" y="198463"/>
                        <a:pt x="29675" y="164499"/>
                        <a:pt x="29675" y="130453"/>
                      </a:cubicBezTo>
                      <a:cubicBezTo>
                        <a:pt x="29675" y="128009"/>
                        <a:pt x="29593" y="125484"/>
                        <a:pt x="29593" y="123041"/>
                      </a:cubicBezTo>
                      <a:cubicBezTo>
                        <a:pt x="29512" y="119294"/>
                        <a:pt x="27638" y="117340"/>
                        <a:pt x="23890" y="117258"/>
                      </a:cubicBezTo>
                      <a:cubicBezTo>
                        <a:pt x="19573" y="117177"/>
                        <a:pt x="15255" y="117340"/>
                        <a:pt x="10937" y="117014"/>
                      </a:cubicBezTo>
                      <a:cubicBezTo>
                        <a:pt x="3279" y="116525"/>
                        <a:pt x="346" y="113675"/>
                        <a:pt x="183" y="106018"/>
                      </a:cubicBezTo>
                      <a:cubicBezTo>
                        <a:pt x="-61" y="94615"/>
                        <a:pt x="-61" y="83131"/>
                        <a:pt x="183" y="71728"/>
                      </a:cubicBezTo>
                      <a:cubicBezTo>
                        <a:pt x="346" y="63991"/>
                        <a:pt x="3198" y="61384"/>
                        <a:pt x="11019" y="60814"/>
                      </a:cubicBezTo>
                      <a:cubicBezTo>
                        <a:pt x="14440" y="60570"/>
                        <a:pt x="17862" y="60814"/>
                        <a:pt x="21202" y="60651"/>
                      </a:cubicBezTo>
                      <a:cubicBezTo>
                        <a:pt x="28616" y="60325"/>
                        <a:pt x="29593" y="59511"/>
                        <a:pt x="29675" y="51773"/>
                      </a:cubicBezTo>
                      <a:cubicBezTo>
                        <a:pt x="29838" y="40940"/>
                        <a:pt x="29756" y="30108"/>
                        <a:pt x="29756" y="19275"/>
                      </a:cubicBezTo>
                      <a:cubicBezTo>
                        <a:pt x="29756" y="1601"/>
                        <a:pt x="31223" y="53"/>
                        <a:pt x="48575" y="53"/>
                      </a:cubicBezTo>
                      <a:cubicBezTo>
                        <a:pt x="57211" y="53"/>
                        <a:pt x="65928" y="-110"/>
                        <a:pt x="74563" y="135"/>
                      </a:cubicBezTo>
                      <a:cubicBezTo>
                        <a:pt x="84666" y="379"/>
                        <a:pt x="87924" y="3718"/>
                        <a:pt x="88250" y="13574"/>
                      </a:cubicBezTo>
                      <a:cubicBezTo>
                        <a:pt x="88413" y="20090"/>
                        <a:pt x="88250" y="26524"/>
                        <a:pt x="88250" y="33040"/>
                      </a:cubicBezTo>
                      <a:cubicBezTo>
                        <a:pt x="88250" y="32959"/>
                        <a:pt x="88250" y="32959"/>
                        <a:pt x="88332" y="32959"/>
                      </a:cubicBezTo>
                      <a:close/>
                    </a:path>
                  </a:pathLst>
                </a:custGeom>
                <a:grpFill/>
                <a:ln w="8132" cap="flat">
                  <a:noFill/>
                  <a:prstDash val="solid"/>
                  <a:miter/>
                </a:ln>
              </p:spPr>
              <p:txBody>
                <a:bodyPr rtlCol="0" anchor="ctr"/>
                <a:lstStyle/>
                <a:p>
                  <a:endParaRPr lang="en-NG"/>
                </a:p>
              </p:txBody>
            </p:sp>
            <p:sp>
              <p:nvSpPr>
                <p:cNvPr id="51" name="Freeform 50">
                  <a:extLst>
                    <a:ext uri="{FF2B5EF4-FFF2-40B4-BE49-F238E27FC236}">
                      <a16:creationId xmlns:a16="http://schemas.microsoft.com/office/drawing/2014/main" id="{6B4E6F89-8AA7-2D16-409E-15F438CCAF62}"/>
                    </a:ext>
                  </a:extLst>
                </p:cNvPr>
                <p:cNvSpPr/>
                <p:nvPr/>
              </p:nvSpPr>
              <p:spPr>
                <a:xfrm>
                  <a:off x="6300586" y="2979076"/>
                  <a:ext cx="88453" cy="271172"/>
                </a:xfrm>
                <a:custGeom>
                  <a:avLst/>
                  <a:gdLst>
                    <a:gd name="connsiteX0" fmla="*/ 88454 w 88453"/>
                    <a:gd name="connsiteY0" fmla="*/ 109549 h 271172"/>
                    <a:gd name="connsiteX1" fmla="*/ 88454 w 88453"/>
                    <a:gd name="connsiteY1" fmla="*/ 197677 h 271172"/>
                    <a:gd name="connsiteX2" fmla="*/ 77048 w 88453"/>
                    <a:gd name="connsiteY2" fmla="*/ 241985 h 271172"/>
                    <a:gd name="connsiteX3" fmla="*/ 29145 w 88453"/>
                    <a:gd name="connsiteY3" fmla="*/ 270003 h 271172"/>
                    <a:gd name="connsiteX4" fmla="*/ 13422 w 88453"/>
                    <a:gd name="connsiteY4" fmla="*/ 271143 h 271172"/>
                    <a:gd name="connsiteX5" fmla="*/ 224 w 88453"/>
                    <a:gd name="connsiteY5" fmla="*/ 259252 h 271172"/>
                    <a:gd name="connsiteX6" fmla="*/ 143 w 88453"/>
                    <a:gd name="connsiteY6" fmla="*/ 226835 h 271172"/>
                    <a:gd name="connsiteX7" fmla="*/ 10652 w 88453"/>
                    <a:gd name="connsiteY7" fmla="*/ 213885 h 271172"/>
                    <a:gd name="connsiteX8" fmla="*/ 29878 w 88453"/>
                    <a:gd name="connsiteY8" fmla="*/ 189124 h 271172"/>
                    <a:gd name="connsiteX9" fmla="*/ 29960 w 88453"/>
                    <a:gd name="connsiteY9" fmla="*/ 21258 h 271172"/>
                    <a:gd name="connsiteX10" fmla="*/ 30123 w 88453"/>
                    <a:gd name="connsiteY10" fmla="*/ 11077 h 271172"/>
                    <a:gd name="connsiteX11" fmla="*/ 41284 w 88453"/>
                    <a:gd name="connsiteY11" fmla="*/ 244 h 271172"/>
                    <a:gd name="connsiteX12" fmla="*/ 77455 w 88453"/>
                    <a:gd name="connsiteY12" fmla="*/ 244 h 271172"/>
                    <a:gd name="connsiteX13" fmla="*/ 88209 w 88453"/>
                    <a:gd name="connsiteY13" fmla="*/ 11159 h 271172"/>
                    <a:gd name="connsiteX14" fmla="*/ 88291 w 88453"/>
                    <a:gd name="connsiteY14" fmla="*/ 31521 h 271172"/>
                    <a:gd name="connsiteX15" fmla="*/ 88454 w 88453"/>
                    <a:gd name="connsiteY15" fmla="*/ 109549 h 2711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88453" h="271172">
                      <a:moveTo>
                        <a:pt x="88454" y="109549"/>
                      </a:moveTo>
                      <a:cubicBezTo>
                        <a:pt x="88454" y="138952"/>
                        <a:pt x="88454" y="168274"/>
                        <a:pt x="88454" y="197677"/>
                      </a:cubicBezTo>
                      <a:cubicBezTo>
                        <a:pt x="88454" y="213396"/>
                        <a:pt x="85358" y="228383"/>
                        <a:pt x="77048" y="241985"/>
                      </a:cubicBezTo>
                      <a:cubicBezTo>
                        <a:pt x="66132" y="259904"/>
                        <a:pt x="48942" y="267234"/>
                        <a:pt x="29145" y="270003"/>
                      </a:cubicBezTo>
                      <a:cubicBezTo>
                        <a:pt x="23931" y="270736"/>
                        <a:pt x="18636" y="270981"/>
                        <a:pt x="13422" y="271143"/>
                      </a:cubicBezTo>
                      <a:cubicBezTo>
                        <a:pt x="5031" y="271551"/>
                        <a:pt x="550" y="267723"/>
                        <a:pt x="224" y="259252"/>
                      </a:cubicBezTo>
                      <a:cubicBezTo>
                        <a:pt x="-102" y="248419"/>
                        <a:pt x="-20" y="237586"/>
                        <a:pt x="143" y="226835"/>
                      </a:cubicBezTo>
                      <a:cubicBezTo>
                        <a:pt x="305" y="218772"/>
                        <a:pt x="2994" y="215840"/>
                        <a:pt x="10652" y="213885"/>
                      </a:cubicBezTo>
                      <a:cubicBezTo>
                        <a:pt x="25723" y="210057"/>
                        <a:pt x="29797" y="205007"/>
                        <a:pt x="29878" y="189124"/>
                      </a:cubicBezTo>
                      <a:cubicBezTo>
                        <a:pt x="29960" y="133169"/>
                        <a:pt x="29960" y="77213"/>
                        <a:pt x="29960" y="21258"/>
                      </a:cubicBezTo>
                      <a:cubicBezTo>
                        <a:pt x="29960" y="17837"/>
                        <a:pt x="29797" y="14416"/>
                        <a:pt x="30123" y="11077"/>
                      </a:cubicBezTo>
                      <a:cubicBezTo>
                        <a:pt x="30856" y="3502"/>
                        <a:pt x="33707" y="489"/>
                        <a:pt x="41284" y="244"/>
                      </a:cubicBezTo>
                      <a:cubicBezTo>
                        <a:pt x="53341" y="-81"/>
                        <a:pt x="65398" y="-81"/>
                        <a:pt x="77455" y="244"/>
                      </a:cubicBezTo>
                      <a:cubicBezTo>
                        <a:pt x="85195" y="489"/>
                        <a:pt x="87883" y="3421"/>
                        <a:pt x="88209" y="11159"/>
                      </a:cubicBezTo>
                      <a:cubicBezTo>
                        <a:pt x="88454" y="17919"/>
                        <a:pt x="88291" y="24760"/>
                        <a:pt x="88291" y="31521"/>
                      </a:cubicBezTo>
                      <a:cubicBezTo>
                        <a:pt x="88454" y="57584"/>
                        <a:pt x="88454" y="83567"/>
                        <a:pt x="88454" y="109549"/>
                      </a:cubicBezTo>
                      <a:close/>
                    </a:path>
                  </a:pathLst>
                </a:custGeom>
                <a:grpFill/>
                <a:ln w="8132" cap="flat">
                  <a:noFill/>
                  <a:prstDash val="solid"/>
                  <a:miter/>
                </a:ln>
              </p:spPr>
              <p:txBody>
                <a:bodyPr rtlCol="0" anchor="ctr"/>
                <a:lstStyle/>
                <a:p>
                  <a:endParaRPr lang="en-NG"/>
                </a:p>
              </p:txBody>
            </p:sp>
            <p:sp>
              <p:nvSpPr>
                <p:cNvPr id="52" name="Freeform 51">
                  <a:extLst>
                    <a:ext uri="{FF2B5EF4-FFF2-40B4-BE49-F238E27FC236}">
                      <a16:creationId xmlns:a16="http://schemas.microsoft.com/office/drawing/2014/main" id="{0BFE65A5-D281-AEB3-85FC-3DDDE46E990A}"/>
                    </a:ext>
                  </a:extLst>
                </p:cNvPr>
                <p:cNvSpPr/>
                <p:nvPr/>
              </p:nvSpPr>
              <p:spPr>
                <a:xfrm>
                  <a:off x="6005457" y="2976103"/>
                  <a:ext cx="108232" cy="193024"/>
                </a:xfrm>
                <a:custGeom>
                  <a:avLst/>
                  <a:gdLst>
                    <a:gd name="connsiteX0" fmla="*/ 59911 w 108232"/>
                    <a:gd name="connsiteY0" fmla="*/ 24313 h 193024"/>
                    <a:gd name="connsiteX1" fmla="*/ 85003 w 108232"/>
                    <a:gd name="connsiteY1" fmla="*/ 3054 h 193024"/>
                    <a:gd name="connsiteX2" fmla="*/ 93883 w 108232"/>
                    <a:gd name="connsiteY2" fmla="*/ 367 h 193024"/>
                    <a:gd name="connsiteX3" fmla="*/ 107896 w 108232"/>
                    <a:gd name="connsiteY3" fmla="*/ 10629 h 193024"/>
                    <a:gd name="connsiteX4" fmla="*/ 107896 w 108232"/>
                    <a:gd name="connsiteY4" fmla="*/ 54204 h 193024"/>
                    <a:gd name="connsiteX5" fmla="*/ 97386 w 108232"/>
                    <a:gd name="connsiteY5" fmla="*/ 64711 h 193024"/>
                    <a:gd name="connsiteX6" fmla="*/ 82722 w 108232"/>
                    <a:gd name="connsiteY6" fmla="*/ 66910 h 193024"/>
                    <a:gd name="connsiteX7" fmla="*/ 60318 w 108232"/>
                    <a:gd name="connsiteY7" fmla="*/ 91834 h 193024"/>
                    <a:gd name="connsiteX8" fmla="*/ 58607 w 108232"/>
                    <a:gd name="connsiteY8" fmla="*/ 108368 h 193024"/>
                    <a:gd name="connsiteX9" fmla="*/ 58607 w 108232"/>
                    <a:gd name="connsiteY9" fmla="*/ 176133 h 193024"/>
                    <a:gd name="connsiteX10" fmla="*/ 58282 w 108232"/>
                    <a:gd name="connsiteY10" fmla="*/ 184441 h 193024"/>
                    <a:gd name="connsiteX11" fmla="*/ 49809 w 108232"/>
                    <a:gd name="connsiteY11" fmla="*/ 192749 h 193024"/>
                    <a:gd name="connsiteX12" fmla="*/ 9890 w 108232"/>
                    <a:gd name="connsiteY12" fmla="*/ 192749 h 193024"/>
                    <a:gd name="connsiteX13" fmla="*/ 277 w 108232"/>
                    <a:gd name="connsiteY13" fmla="*/ 183301 h 193024"/>
                    <a:gd name="connsiteX14" fmla="*/ 32 w 108232"/>
                    <a:gd name="connsiteY14" fmla="*/ 174993 h 193024"/>
                    <a:gd name="connsiteX15" fmla="*/ 32 w 108232"/>
                    <a:gd name="connsiteY15" fmla="*/ 20077 h 193024"/>
                    <a:gd name="connsiteX16" fmla="*/ 195 w 108232"/>
                    <a:gd name="connsiteY16" fmla="*/ 13561 h 193024"/>
                    <a:gd name="connsiteX17" fmla="*/ 10705 w 108232"/>
                    <a:gd name="connsiteY17" fmla="*/ 3136 h 193024"/>
                    <a:gd name="connsiteX18" fmla="*/ 47854 w 108232"/>
                    <a:gd name="connsiteY18" fmla="*/ 3136 h 193024"/>
                    <a:gd name="connsiteX19" fmla="*/ 58607 w 108232"/>
                    <a:gd name="connsiteY19" fmla="*/ 14294 h 193024"/>
                    <a:gd name="connsiteX20" fmla="*/ 59911 w 108232"/>
                    <a:gd name="connsiteY20" fmla="*/ 24313 h 193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08232" h="193024">
                      <a:moveTo>
                        <a:pt x="59911" y="24313"/>
                      </a:moveTo>
                      <a:cubicBezTo>
                        <a:pt x="66184" y="13480"/>
                        <a:pt x="74575" y="7045"/>
                        <a:pt x="85003" y="3054"/>
                      </a:cubicBezTo>
                      <a:cubicBezTo>
                        <a:pt x="87855" y="1914"/>
                        <a:pt x="90869" y="937"/>
                        <a:pt x="93883" y="367"/>
                      </a:cubicBezTo>
                      <a:cubicBezTo>
                        <a:pt x="102437" y="-1181"/>
                        <a:pt x="107570" y="2158"/>
                        <a:pt x="107896" y="10629"/>
                      </a:cubicBezTo>
                      <a:cubicBezTo>
                        <a:pt x="108384" y="25127"/>
                        <a:pt x="108303" y="39706"/>
                        <a:pt x="107896" y="54204"/>
                      </a:cubicBezTo>
                      <a:cubicBezTo>
                        <a:pt x="107732" y="61290"/>
                        <a:pt x="104555" y="63897"/>
                        <a:pt x="97386" y="64711"/>
                      </a:cubicBezTo>
                      <a:cubicBezTo>
                        <a:pt x="92498" y="65281"/>
                        <a:pt x="87529" y="65200"/>
                        <a:pt x="82722" y="66910"/>
                      </a:cubicBezTo>
                      <a:cubicBezTo>
                        <a:pt x="70665" y="71146"/>
                        <a:pt x="62925" y="79209"/>
                        <a:pt x="60318" y="91834"/>
                      </a:cubicBezTo>
                      <a:cubicBezTo>
                        <a:pt x="59178" y="97291"/>
                        <a:pt x="58607" y="102829"/>
                        <a:pt x="58607" y="108368"/>
                      </a:cubicBezTo>
                      <a:cubicBezTo>
                        <a:pt x="58689" y="130929"/>
                        <a:pt x="58607" y="153490"/>
                        <a:pt x="58607" y="176133"/>
                      </a:cubicBezTo>
                      <a:cubicBezTo>
                        <a:pt x="58607" y="178903"/>
                        <a:pt x="58607" y="181753"/>
                        <a:pt x="58282" y="184441"/>
                      </a:cubicBezTo>
                      <a:cubicBezTo>
                        <a:pt x="57711" y="189328"/>
                        <a:pt x="54778" y="192667"/>
                        <a:pt x="49809" y="192749"/>
                      </a:cubicBezTo>
                      <a:cubicBezTo>
                        <a:pt x="36530" y="193075"/>
                        <a:pt x="23169" y="193156"/>
                        <a:pt x="9890" y="192749"/>
                      </a:cubicBezTo>
                      <a:cubicBezTo>
                        <a:pt x="3943" y="192586"/>
                        <a:pt x="1091" y="189328"/>
                        <a:pt x="277" y="183301"/>
                      </a:cubicBezTo>
                      <a:cubicBezTo>
                        <a:pt x="-131" y="180532"/>
                        <a:pt x="32" y="177762"/>
                        <a:pt x="32" y="174993"/>
                      </a:cubicBezTo>
                      <a:cubicBezTo>
                        <a:pt x="32" y="123355"/>
                        <a:pt x="32" y="71716"/>
                        <a:pt x="32" y="20077"/>
                      </a:cubicBezTo>
                      <a:cubicBezTo>
                        <a:pt x="32" y="17878"/>
                        <a:pt x="-49" y="15760"/>
                        <a:pt x="195" y="13561"/>
                      </a:cubicBezTo>
                      <a:cubicBezTo>
                        <a:pt x="847" y="6475"/>
                        <a:pt x="3617" y="3380"/>
                        <a:pt x="10705" y="3136"/>
                      </a:cubicBezTo>
                      <a:cubicBezTo>
                        <a:pt x="23088" y="2810"/>
                        <a:pt x="35471" y="2729"/>
                        <a:pt x="47854" y="3136"/>
                      </a:cubicBezTo>
                      <a:cubicBezTo>
                        <a:pt x="55349" y="3380"/>
                        <a:pt x="57956" y="6557"/>
                        <a:pt x="58607" y="14294"/>
                      </a:cubicBezTo>
                      <a:cubicBezTo>
                        <a:pt x="58770" y="17145"/>
                        <a:pt x="58037" y="19996"/>
                        <a:pt x="59911" y="24313"/>
                      </a:cubicBezTo>
                      <a:close/>
                    </a:path>
                  </a:pathLst>
                </a:custGeom>
                <a:grpFill/>
                <a:ln w="8132" cap="flat">
                  <a:noFill/>
                  <a:prstDash val="solid"/>
                  <a:miter/>
                </a:ln>
              </p:spPr>
              <p:txBody>
                <a:bodyPr rtlCol="0" anchor="ctr"/>
                <a:lstStyle/>
                <a:p>
                  <a:endParaRPr lang="en-NG"/>
                </a:p>
              </p:txBody>
            </p:sp>
            <p:sp>
              <p:nvSpPr>
                <p:cNvPr id="53" name="Freeform 52">
                  <a:extLst>
                    <a:ext uri="{FF2B5EF4-FFF2-40B4-BE49-F238E27FC236}">
                      <a16:creationId xmlns:a16="http://schemas.microsoft.com/office/drawing/2014/main" id="{3211B58C-97AB-41CB-9C77-49165F8EB833}"/>
                    </a:ext>
                  </a:extLst>
                </p:cNvPr>
                <p:cNvSpPr/>
                <p:nvPr/>
              </p:nvSpPr>
              <p:spPr>
                <a:xfrm>
                  <a:off x="6330545" y="2903267"/>
                  <a:ext cx="58547" cy="56271"/>
                </a:xfrm>
                <a:custGeom>
                  <a:avLst/>
                  <a:gdLst>
                    <a:gd name="connsiteX0" fmla="*/ 58494 w 58547"/>
                    <a:gd name="connsiteY0" fmla="*/ 27998 h 56271"/>
                    <a:gd name="connsiteX1" fmla="*/ 58412 w 58547"/>
                    <a:gd name="connsiteY1" fmla="*/ 44614 h 56271"/>
                    <a:gd name="connsiteX2" fmla="*/ 48636 w 58547"/>
                    <a:gd name="connsiteY2" fmla="*/ 55609 h 56271"/>
                    <a:gd name="connsiteX3" fmla="*/ 10754 w 58547"/>
                    <a:gd name="connsiteY3" fmla="*/ 55528 h 56271"/>
                    <a:gd name="connsiteX4" fmla="*/ 244 w 58547"/>
                    <a:gd name="connsiteY4" fmla="*/ 43881 h 56271"/>
                    <a:gd name="connsiteX5" fmla="*/ 244 w 58547"/>
                    <a:gd name="connsiteY5" fmla="*/ 12441 h 56271"/>
                    <a:gd name="connsiteX6" fmla="*/ 12302 w 58547"/>
                    <a:gd name="connsiteY6" fmla="*/ 305 h 56271"/>
                    <a:gd name="connsiteX7" fmla="*/ 46518 w 58547"/>
                    <a:gd name="connsiteY7" fmla="*/ 305 h 56271"/>
                    <a:gd name="connsiteX8" fmla="*/ 58494 w 58547"/>
                    <a:gd name="connsiteY8" fmla="*/ 13093 h 56271"/>
                    <a:gd name="connsiteX9" fmla="*/ 58494 w 58547"/>
                    <a:gd name="connsiteY9" fmla="*/ 27998 h 56271"/>
                    <a:gd name="connsiteX10" fmla="*/ 58494 w 58547"/>
                    <a:gd name="connsiteY10" fmla="*/ 27998 h 562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58547" h="56271">
                      <a:moveTo>
                        <a:pt x="58494" y="27998"/>
                      </a:moveTo>
                      <a:cubicBezTo>
                        <a:pt x="58494" y="33537"/>
                        <a:pt x="58657" y="39075"/>
                        <a:pt x="58412" y="44614"/>
                      </a:cubicBezTo>
                      <a:cubicBezTo>
                        <a:pt x="58087" y="51863"/>
                        <a:pt x="55642" y="55202"/>
                        <a:pt x="48636" y="55609"/>
                      </a:cubicBezTo>
                      <a:cubicBezTo>
                        <a:pt x="36009" y="56424"/>
                        <a:pt x="23381" y="56587"/>
                        <a:pt x="10754" y="55528"/>
                      </a:cubicBezTo>
                      <a:cubicBezTo>
                        <a:pt x="3503" y="54958"/>
                        <a:pt x="407" y="51374"/>
                        <a:pt x="244" y="43881"/>
                      </a:cubicBezTo>
                      <a:cubicBezTo>
                        <a:pt x="-81" y="33374"/>
                        <a:pt x="-81" y="22948"/>
                        <a:pt x="244" y="12441"/>
                      </a:cubicBezTo>
                      <a:cubicBezTo>
                        <a:pt x="489" y="4215"/>
                        <a:pt x="4073" y="550"/>
                        <a:pt x="12302" y="305"/>
                      </a:cubicBezTo>
                      <a:cubicBezTo>
                        <a:pt x="23707" y="-102"/>
                        <a:pt x="35113" y="-102"/>
                        <a:pt x="46518" y="305"/>
                      </a:cubicBezTo>
                      <a:cubicBezTo>
                        <a:pt x="55561" y="631"/>
                        <a:pt x="58249" y="3808"/>
                        <a:pt x="58494" y="13093"/>
                      </a:cubicBezTo>
                      <a:cubicBezTo>
                        <a:pt x="58575" y="18143"/>
                        <a:pt x="58494" y="23030"/>
                        <a:pt x="58494" y="27998"/>
                      </a:cubicBezTo>
                      <a:cubicBezTo>
                        <a:pt x="58494" y="27998"/>
                        <a:pt x="58494" y="27998"/>
                        <a:pt x="58494" y="27998"/>
                      </a:cubicBezTo>
                      <a:close/>
                    </a:path>
                  </a:pathLst>
                </a:custGeom>
                <a:grpFill/>
                <a:ln w="8132" cap="flat">
                  <a:noFill/>
                  <a:prstDash val="solid"/>
                  <a:miter/>
                </a:ln>
              </p:spPr>
              <p:txBody>
                <a:bodyPr rtlCol="0" anchor="ctr"/>
                <a:lstStyle/>
                <a:p>
                  <a:endParaRPr lang="en-NG"/>
                </a:p>
              </p:txBody>
            </p:sp>
            <p:sp>
              <p:nvSpPr>
                <p:cNvPr id="54" name="Freeform 53">
                  <a:extLst>
                    <a:ext uri="{FF2B5EF4-FFF2-40B4-BE49-F238E27FC236}">
                      <a16:creationId xmlns:a16="http://schemas.microsoft.com/office/drawing/2014/main" id="{FFB28A9A-F35C-ACDC-AD89-4DC0B3424F89}"/>
                    </a:ext>
                  </a:extLst>
                </p:cNvPr>
                <p:cNvSpPr/>
                <p:nvPr/>
              </p:nvSpPr>
              <p:spPr>
                <a:xfrm>
                  <a:off x="7945054" y="3286002"/>
                  <a:ext cx="33058" cy="37691"/>
                </a:xfrm>
                <a:custGeom>
                  <a:avLst/>
                  <a:gdLst>
                    <a:gd name="connsiteX0" fmla="*/ 16721 w 33058"/>
                    <a:gd name="connsiteY0" fmla="*/ 31168 h 37691"/>
                    <a:gd name="connsiteX1" fmla="*/ 8249 w 33058"/>
                    <a:gd name="connsiteY1" fmla="*/ 37684 h 37691"/>
                    <a:gd name="connsiteX2" fmla="*/ 265 w 33058"/>
                    <a:gd name="connsiteY2" fmla="*/ 30924 h 37691"/>
                    <a:gd name="connsiteX3" fmla="*/ 102 w 33058"/>
                    <a:gd name="connsiteY3" fmla="*/ 6896 h 37691"/>
                    <a:gd name="connsiteX4" fmla="*/ 6293 w 33058"/>
                    <a:gd name="connsiteY4" fmla="*/ 299 h 37691"/>
                    <a:gd name="connsiteX5" fmla="*/ 21935 w 33058"/>
                    <a:gd name="connsiteY5" fmla="*/ 869 h 37691"/>
                    <a:gd name="connsiteX6" fmla="*/ 32363 w 33058"/>
                    <a:gd name="connsiteY6" fmla="*/ 17485 h 37691"/>
                    <a:gd name="connsiteX7" fmla="*/ 32526 w 33058"/>
                    <a:gd name="connsiteY7" fmla="*/ 32471 h 37691"/>
                    <a:gd name="connsiteX8" fmla="*/ 29104 w 33058"/>
                    <a:gd name="connsiteY8" fmla="*/ 37440 h 37691"/>
                    <a:gd name="connsiteX9" fmla="*/ 16721 w 33058"/>
                    <a:gd name="connsiteY9" fmla="*/ 31168 h 376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3058" h="37691">
                      <a:moveTo>
                        <a:pt x="16721" y="31168"/>
                      </a:moveTo>
                      <a:cubicBezTo>
                        <a:pt x="14114" y="35159"/>
                        <a:pt x="12403" y="37847"/>
                        <a:pt x="8249" y="37684"/>
                      </a:cubicBezTo>
                      <a:cubicBezTo>
                        <a:pt x="2953" y="37440"/>
                        <a:pt x="591" y="36218"/>
                        <a:pt x="265" y="30924"/>
                      </a:cubicBezTo>
                      <a:cubicBezTo>
                        <a:pt x="-142" y="22942"/>
                        <a:pt x="20" y="14878"/>
                        <a:pt x="102" y="6896"/>
                      </a:cubicBezTo>
                      <a:cubicBezTo>
                        <a:pt x="183" y="2987"/>
                        <a:pt x="2220" y="543"/>
                        <a:pt x="6293" y="299"/>
                      </a:cubicBezTo>
                      <a:cubicBezTo>
                        <a:pt x="11507" y="-27"/>
                        <a:pt x="16803" y="-353"/>
                        <a:pt x="21935" y="869"/>
                      </a:cubicBezTo>
                      <a:cubicBezTo>
                        <a:pt x="30245" y="2905"/>
                        <a:pt x="34644" y="9503"/>
                        <a:pt x="32363" y="17485"/>
                      </a:cubicBezTo>
                      <a:cubicBezTo>
                        <a:pt x="30815" y="22698"/>
                        <a:pt x="29675" y="27340"/>
                        <a:pt x="32526" y="32471"/>
                      </a:cubicBezTo>
                      <a:cubicBezTo>
                        <a:pt x="34074" y="35322"/>
                        <a:pt x="32037" y="37032"/>
                        <a:pt x="29104" y="37440"/>
                      </a:cubicBezTo>
                      <a:cubicBezTo>
                        <a:pt x="24135" y="38254"/>
                        <a:pt x="19898" y="36951"/>
                        <a:pt x="16721" y="31168"/>
                      </a:cubicBezTo>
                      <a:close/>
                    </a:path>
                  </a:pathLst>
                </a:custGeom>
                <a:grpFill/>
                <a:ln w="8132" cap="flat">
                  <a:noFill/>
                  <a:prstDash val="solid"/>
                  <a:miter/>
                </a:ln>
              </p:spPr>
              <p:txBody>
                <a:bodyPr rtlCol="0" anchor="ctr"/>
                <a:lstStyle/>
                <a:p>
                  <a:endParaRPr lang="en-NG"/>
                </a:p>
              </p:txBody>
            </p:sp>
          </p:grpSp>
        </p:grpSp>
        <p:pic>
          <p:nvPicPr>
            <p:cNvPr id="7" name="Picture 6" descr="A logo of a health care company&#10;&#10;AI-generated content may be incorrect.">
              <a:extLst>
                <a:ext uri="{FF2B5EF4-FFF2-40B4-BE49-F238E27FC236}">
                  <a16:creationId xmlns:a16="http://schemas.microsoft.com/office/drawing/2014/main" id="{B08916B7-E7B4-6B3D-5E7F-A1410903E554}"/>
                </a:ext>
              </a:extLst>
            </p:cNvPr>
            <p:cNvPicPr>
              <a:picLocks noChangeAspect="1"/>
            </p:cNvPicPr>
            <p:nvPr/>
          </p:nvPicPr>
          <p:blipFill>
            <a:blip r:embed="rId7"/>
            <a:stretch>
              <a:fillRect/>
            </a:stretch>
          </p:blipFill>
          <p:spPr>
            <a:xfrm>
              <a:off x="10256555" y="5650886"/>
              <a:ext cx="784033" cy="737914"/>
            </a:xfrm>
            <a:prstGeom prst="rect">
              <a:avLst/>
            </a:prstGeom>
          </p:spPr>
        </p:pic>
      </p:grpSp>
    </p:spTree>
    <p:extLst>
      <p:ext uri="{BB962C8B-B14F-4D97-AF65-F5344CB8AC3E}">
        <p14:creationId xmlns:p14="http://schemas.microsoft.com/office/powerpoint/2010/main" val="40942111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grpSp>
        <p:nvGrpSpPr>
          <p:cNvPr id="38" name="Group 37">
            <a:extLst>
              <a:ext uri="{FF2B5EF4-FFF2-40B4-BE49-F238E27FC236}">
                <a16:creationId xmlns:a16="http://schemas.microsoft.com/office/drawing/2014/main" id="{C6594A12-E98E-44A7-A15C-5DFF7E4F3472}"/>
              </a:ext>
            </a:extLst>
          </p:cNvPr>
          <p:cNvGrpSpPr/>
          <p:nvPr/>
        </p:nvGrpSpPr>
        <p:grpSpPr>
          <a:xfrm>
            <a:off x="1753088" y="1457014"/>
            <a:ext cx="8820499" cy="3781603"/>
            <a:chOff x="2127117" y="1649756"/>
            <a:chExt cx="7759426" cy="3326690"/>
          </a:xfrm>
        </p:grpSpPr>
        <p:grpSp>
          <p:nvGrpSpPr>
            <p:cNvPr id="17" name="Group 16">
              <a:extLst>
                <a:ext uri="{FF2B5EF4-FFF2-40B4-BE49-F238E27FC236}">
                  <a16:creationId xmlns:a16="http://schemas.microsoft.com/office/drawing/2014/main" id="{707A831A-4E58-48CD-B17B-26BBBCA0258B}"/>
                </a:ext>
              </a:extLst>
            </p:cNvPr>
            <p:cNvGrpSpPr/>
            <p:nvPr/>
          </p:nvGrpSpPr>
          <p:grpSpPr>
            <a:xfrm>
              <a:off x="2127117" y="1649756"/>
              <a:ext cx="3968883" cy="920886"/>
              <a:chOff x="648511" y="1828799"/>
              <a:chExt cx="3968883" cy="920886"/>
            </a:xfrm>
          </p:grpSpPr>
          <p:sp>
            <p:nvSpPr>
              <p:cNvPr id="14" name="Freeform: Shape 13">
                <a:extLst>
                  <a:ext uri="{FF2B5EF4-FFF2-40B4-BE49-F238E27FC236}">
                    <a16:creationId xmlns:a16="http://schemas.microsoft.com/office/drawing/2014/main" id="{EB9D6142-1CC9-49EB-8620-457CB0D68E1D}"/>
                  </a:ext>
                </a:extLst>
              </p:cNvPr>
              <p:cNvSpPr/>
              <p:nvPr/>
            </p:nvSpPr>
            <p:spPr>
              <a:xfrm>
                <a:off x="2023352" y="1828801"/>
                <a:ext cx="1916350" cy="230221"/>
              </a:xfrm>
              <a:custGeom>
                <a:avLst/>
                <a:gdLst>
                  <a:gd name="connsiteX0" fmla="*/ 0 w 1916350"/>
                  <a:gd name="connsiteY0" fmla="*/ 0 h 230221"/>
                  <a:gd name="connsiteX1" fmla="*/ 1686129 w 1916350"/>
                  <a:gd name="connsiteY1" fmla="*/ 0 h 230221"/>
                  <a:gd name="connsiteX2" fmla="*/ 1916350 w 1916350"/>
                  <a:gd name="connsiteY2" fmla="*/ 230221 h 230221"/>
                  <a:gd name="connsiteX3" fmla="*/ 230221 w 1916350"/>
                  <a:gd name="connsiteY3" fmla="*/ 230221 h 230221"/>
                  <a:gd name="connsiteX4" fmla="*/ 0 w 1916350"/>
                  <a:gd name="connsiteY4" fmla="*/ 0 h 23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350" h="230221">
                    <a:moveTo>
                      <a:pt x="0" y="0"/>
                    </a:moveTo>
                    <a:lnTo>
                      <a:pt x="1686129" y="0"/>
                    </a:lnTo>
                    <a:lnTo>
                      <a:pt x="1916350" y="230221"/>
                    </a:lnTo>
                    <a:lnTo>
                      <a:pt x="230221" y="230221"/>
                    </a:lnTo>
                    <a:cubicBezTo>
                      <a:pt x="103073" y="230221"/>
                      <a:pt x="0" y="1271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sp>
            <p:nvSpPr>
              <p:cNvPr id="16" name="Freeform: Shape 15">
                <a:extLst>
                  <a:ext uri="{FF2B5EF4-FFF2-40B4-BE49-F238E27FC236}">
                    <a16:creationId xmlns:a16="http://schemas.microsoft.com/office/drawing/2014/main" id="{9A0D5DEC-148B-4BB8-8128-48D88CDCD876}"/>
                  </a:ext>
                </a:extLst>
              </p:cNvPr>
              <p:cNvSpPr/>
              <p:nvPr/>
            </p:nvSpPr>
            <p:spPr>
              <a:xfrm>
                <a:off x="648511" y="1828799"/>
                <a:ext cx="3968883" cy="920886"/>
              </a:xfrm>
              <a:custGeom>
                <a:avLst/>
                <a:gdLst>
                  <a:gd name="connsiteX0" fmla="*/ 453956 w 3968883"/>
                  <a:gd name="connsiteY0" fmla="*/ 0 h 920886"/>
                  <a:gd name="connsiteX1" fmla="*/ 460443 w 3968883"/>
                  <a:gd name="connsiteY1" fmla="*/ 0 h 920886"/>
                  <a:gd name="connsiteX2" fmla="*/ 1374841 w 3968883"/>
                  <a:gd name="connsiteY2" fmla="*/ 0 h 920886"/>
                  <a:gd name="connsiteX3" fmla="*/ 1605062 w 3968883"/>
                  <a:gd name="connsiteY3" fmla="*/ 230221 h 920886"/>
                  <a:gd name="connsiteX4" fmla="*/ 3291191 w 3968883"/>
                  <a:gd name="connsiteY4" fmla="*/ 230221 h 920886"/>
                  <a:gd name="connsiteX5" fmla="*/ 3968883 w 3968883"/>
                  <a:gd name="connsiteY5" fmla="*/ 907912 h 920886"/>
                  <a:gd name="connsiteX6" fmla="*/ 3968883 w 3968883"/>
                  <a:gd name="connsiteY6" fmla="*/ 920885 h 920886"/>
                  <a:gd name="connsiteX7" fmla="*/ 460453 w 3968883"/>
                  <a:gd name="connsiteY7" fmla="*/ 920885 h 920886"/>
                  <a:gd name="connsiteX8" fmla="*/ 460443 w 3968883"/>
                  <a:gd name="connsiteY8" fmla="*/ 920886 h 920886"/>
                  <a:gd name="connsiteX9" fmla="*/ 460433 w 3968883"/>
                  <a:gd name="connsiteY9" fmla="*/ 920885 h 920886"/>
                  <a:gd name="connsiteX10" fmla="*/ 453956 w 3968883"/>
                  <a:gd name="connsiteY10" fmla="*/ 920885 h 920886"/>
                  <a:gd name="connsiteX11" fmla="*/ 453956 w 3968883"/>
                  <a:gd name="connsiteY11" fmla="*/ 920232 h 920886"/>
                  <a:gd name="connsiteX12" fmla="*/ 367648 w 3968883"/>
                  <a:gd name="connsiteY12" fmla="*/ 911532 h 920886"/>
                  <a:gd name="connsiteX13" fmla="*/ 0 w 3968883"/>
                  <a:gd name="connsiteY13" fmla="*/ 460443 h 920886"/>
                  <a:gd name="connsiteX14" fmla="*/ 367648 w 3968883"/>
                  <a:gd name="connsiteY14" fmla="*/ 9355 h 920886"/>
                  <a:gd name="connsiteX15" fmla="*/ 453956 w 3968883"/>
                  <a:gd name="connsiteY15" fmla="*/ 654 h 92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8883" h="920886">
                    <a:moveTo>
                      <a:pt x="453956" y="0"/>
                    </a:moveTo>
                    <a:lnTo>
                      <a:pt x="460443" y="0"/>
                    </a:lnTo>
                    <a:lnTo>
                      <a:pt x="1374841" y="0"/>
                    </a:lnTo>
                    <a:cubicBezTo>
                      <a:pt x="1374841" y="127148"/>
                      <a:pt x="1477914" y="230221"/>
                      <a:pt x="1605062" y="230221"/>
                    </a:cubicBezTo>
                    <a:lnTo>
                      <a:pt x="3291191" y="230221"/>
                    </a:lnTo>
                    <a:lnTo>
                      <a:pt x="3968883" y="907912"/>
                    </a:lnTo>
                    <a:lnTo>
                      <a:pt x="3968883" y="920885"/>
                    </a:lnTo>
                    <a:lnTo>
                      <a:pt x="460453" y="920885"/>
                    </a:lnTo>
                    <a:lnTo>
                      <a:pt x="460443" y="920886"/>
                    </a:lnTo>
                    <a:lnTo>
                      <a:pt x="460433" y="920885"/>
                    </a:lnTo>
                    <a:lnTo>
                      <a:pt x="453956" y="920885"/>
                    </a:lnTo>
                    <a:lnTo>
                      <a:pt x="453956" y="920232"/>
                    </a:lnTo>
                    <a:lnTo>
                      <a:pt x="367648" y="911532"/>
                    </a:lnTo>
                    <a:cubicBezTo>
                      <a:pt x="157831" y="868597"/>
                      <a:pt x="0" y="682952"/>
                      <a:pt x="0" y="460443"/>
                    </a:cubicBezTo>
                    <a:cubicBezTo>
                      <a:pt x="0" y="237934"/>
                      <a:pt x="157831" y="52289"/>
                      <a:pt x="367648" y="9355"/>
                    </a:cubicBezTo>
                    <a:lnTo>
                      <a:pt x="453956" y="65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sp>
            <p:nvSpPr>
              <p:cNvPr id="15" name="Oval 14">
                <a:extLst>
                  <a:ext uri="{FF2B5EF4-FFF2-40B4-BE49-F238E27FC236}">
                    <a16:creationId xmlns:a16="http://schemas.microsoft.com/office/drawing/2014/main" id="{90195C54-5C88-4AAA-B3A1-CCCD2783650F}"/>
                  </a:ext>
                </a:extLst>
              </p:cNvPr>
              <p:cNvSpPr/>
              <p:nvPr/>
            </p:nvSpPr>
            <p:spPr>
              <a:xfrm>
                <a:off x="755515" y="1904999"/>
                <a:ext cx="768485" cy="768485"/>
              </a:xfrm>
              <a:prstGeom prst="ellipse">
                <a:avLst/>
              </a:prstGeom>
              <a:solidFill>
                <a:schemeClr val="bg2">
                  <a:lumMod val="75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grpSp>
        <p:grpSp>
          <p:nvGrpSpPr>
            <p:cNvPr id="22" name="Group 21">
              <a:extLst>
                <a:ext uri="{FF2B5EF4-FFF2-40B4-BE49-F238E27FC236}">
                  <a16:creationId xmlns:a16="http://schemas.microsoft.com/office/drawing/2014/main" id="{FA94C982-4740-4FF7-B8AC-1CF3CCADD118}"/>
                </a:ext>
              </a:extLst>
            </p:cNvPr>
            <p:cNvGrpSpPr/>
            <p:nvPr/>
          </p:nvGrpSpPr>
          <p:grpSpPr>
            <a:xfrm>
              <a:off x="2127117" y="2821440"/>
              <a:ext cx="3968883" cy="920886"/>
              <a:chOff x="648511" y="1828799"/>
              <a:chExt cx="3968883" cy="920886"/>
            </a:xfrm>
          </p:grpSpPr>
          <p:sp>
            <p:nvSpPr>
              <p:cNvPr id="23" name="Freeform: Shape 22">
                <a:extLst>
                  <a:ext uri="{FF2B5EF4-FFF2-40B4-BE49-F238E27FC236}">
                    <a16:creationId xmlns:a16="http://schemas.microsoft.com/office/drawing/2014/main" id="{AA12E819-3FF8-4216-9FFE-88C4920C9FDC}"/>
                  </a:ext>
                </a:extLst>
              </p:cNvPr>
              <p:cNvSpPr/>
              <p:nvPr/>
            </p:nvSpPr>
            <p:spPr>
              <a:xfrm>
                <a:off x="2023352" y="1828801"/>
                <a:ext cx="1916350" cy="230221"/>
              </a:xfrm>
              <a:custGeom>
                <a:avLst/>
                <a:gdLst>
                  <a:gd name="connsiteX0" fmla="*/ 0 w 1916350"/>
                  <a:gd name="connsiteY0" fmla="*/ 0 h 230221"/>
                  <a:gd name="connsiteX1" fmla="*/ 1686129 w 1916350"/>
                  <a:gd name="connsiteY1" fmla="*/ 0 h 230221"/>
                  <a:gd name="connsiteX2" fmla="*/ 1916350 w 1916350"/>
                  <a:gd name="connsiteY2" fmla="*/ 230221 h 230221"/>
                  <a:gd name="connsiteX3" fmla="*/ 230221 w 1916350"/>
                  <a:gd name="connsiteY3" fmla="*/ 230221 h 230221"/>
                  <a:gd name="connsiteX4" fmla="*/ 0 w 1916350"/>
                  <a:gd name="connsiteY4" fmla="*/ 0 h 23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350" h="230221">
                    <a:moveTo>
                      <a:pt x="0" y="0"/>
                    </a:moveTo>
                    <a:lnTo>
                      <a:pt x="1686129" y="0"/>
                    </a:lnTo>
                    <a:lnTo>
                      <a:pt x="1916350" y="230221"/>
                    </a:lnTo>
                    <a:lnTo>
                      <a:pt x="230221" y="230221"/>
                    </a:lnTo>
                    <a:cubicBezTo>
                      <a:pt x="103073" y="230221"/>
                      <a:pt x="0" y="1271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sp>
            <p:nvSpPr>
              <p:cNvPr id="24" name="Freeform: Shape 23">
                <a:extLst>
                  <a:ext uri="{FF2B5EF4-FFF2-40B4-BE49-F238E27FC236}">
                    <a16:creationId xmlns:a16="http://schemas.microsoft.com/office/drawing/2014/main" id="{692D67C3-00CC-432D-A921-6C9FB74F6A53}"/>
                  </a:ext>
                </a:extLst>
              </p:cNvPr>
              <p:cNvSpPr/>
              <p:nvPr/>
            </p:nvSpPr>
            <p:spPr>
              <a:xfrm>
                <a:off x="648511" y="1828799"/>
                <a:ext cx="3968883" cy="920886"/>
              </a:xfrm>
              <a:custGeom>
                <a:avLst/>
                <a:gdLst>
                  <a:gd name="connsiteX0" fmla="*/ 453956 w 3968883"/>
                  <a:gd name="connsiteY0" fmla="*/ 0 h 920886"/>
                  <a:gd name="connsiteX1" fmla="*/ 460443 w 3968883"/>
                  <a:gd name="connsiteY1" fmla="*/ 0 h 920886"/>
                  <a:gd name="connsiteX2" fmla="*/ 1374841 w 3968883"/>
                  <a:gd name="connsiteY2" fmla="*/ 0 h 920886"/>
                  <a:gd name="connsiteX3" fmla="*/ 1605062 w 3968883"/>
                  <a:gd name="connsiteY3" fmla="*/ 230221 h 920886"/>
                  <a:gd name="connsiteX4" fmla="*/ 3291191 w 3968883"/>
                  <a:gd name="connsiteY4" fmla="*/ 230221 h 920886"/>
                  <a:gd name="connsiteX5" fmla="*/ 3968883 w 3968883"/>
                  <a:gd name="connsiteY5" fmla="*/ 907912 h 920886"/>
                  <a:gd name="connsiteX6" fmla="*/ 3968883 w 3968883"/>
                  <a:gd name="connsiteY6" fmla="*/ 920885 h 920886"/>
                  <a:gd name="connsiteX7" fmla="*/ 460453 w 3968883"/>
                  <a:gd name="connsiteY7" fmla="*/ 920885 h 920886"/>
                  <a:gd name="connsiteX8" fmla="*/ 460443 w 3968883"/>
                  <a:gd name="connsiteY8" fmla="*/ 920886 h 920886"/>
                  <a:gd name="connsiteX9" fmla="*/ 460433 w 3968883"/>
                  <a:gd name="connsiteY9" fmla="*/ 920885 h 920886"/>
                  <a:gd name="connsiteX10" fmla="*/ 453956 w 3968883"/>
                  <a:gd name="connsiteY10" fmla="*/ 920885 h 920886"/>
                  <a:gd name="connsiteX11" fmla="*/ 453956 w 3968883"/>
                  <a:gd name="connsiteY11" fmla="*/ 920232 h 920886"/>
                  <a:gd name="connsiteX12" fmla="*/ 367648 w 3968883"/>
                  <a:gd name="connsiteY12" fmla="*/ 911532 h 920886"/>
                  <a:gd name="connsiteX13" fmla="*/ 0 w 3968883"/>
                  <a:gd name="connsiteY13" fmla="*/ 460443 h 920886"/>
                  <a:gd name="connsiteX14" fmla="*/ 367648 w 3968883"/>
                  <a:gd name="connsiteY14" fmla="*/ 9355 h 920886"/>
                  <a:gd name="connsiteX15" fmla="*/ 453956 w 3968883"/>
                  <a:gd name="connsiteY15" fmla="*/ 654 h 92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8883" h="920886">
                    <a:moveTo>
                      <a:pt x="453956" y="0"/>
                    </a:moveTo>
                    <a:lnTo>
                      <a:pt x="460443" y="0"/>
                    </a:lnTo>
                    <a:lnTo>
                      <a:pt x="1374841" y="0"/>
                    </a:lnTo>
                    <a:cubicBezTo>
                      <a:pt x="1374841" y="127148"/>
                      <a:pt x="1477914" y="230221"/>
                      <a:pt x="1605062" y="230221"/>
                    </a:cubicBezTo>
                    <a:lnTo>
                      <a:pt x="3291191" y="230221"/>
                    </a:lnTo>
                    <a:lnTo>
                      <a:pt x="3968883" y="907912"/>
                    </a:lnTo>
                    <a:lnTo>
                      <a:pt x="3968883" y="920885"/>
                    </a:lnTo>
                    <a:lnTo>
                      <a:pt x="460453" y="920885"/>
                    </a:lnTo>
                    <a:lnTo>
                      <a:pt x="460443" y="920886"/>
                    </a:lnTo>
                    <a:lnTo>
                      <a:pt x="460433" y="920885"/>
                    </a:lnTo>
                    <a:lnTo>
                      <a:pt x="453956" y="920885"/>
                    </a:lnTo>
                    <a:lnTo>
                      <a:pt x="453956" y="920232"/>
                    </a:lnTo>
                    <a:lnTo>
                      <a:pt x="367648" y="911532"/>
                    </a:lnTo>
                    <a:cubicBezTo>
                      <a:pt x="157831" y="868597"/>
                      <a:pt x="0" y="682952"/>
                      <a:pt x="0" y="460443"/>
                    </a:cubicBezTo>
                    <a:cubicBezTo>
                      <a:pt x="0" y="237934"/>
                      <a:pt x="157831" y="52289"/>
                      <a:pt x="367648" y="9355"/>
                    </a:cubicBezTo>
                    <a:lnTo>
                      <a:pt x="453956" y="65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sp>
            <p:nvSpPr>
              <p:cNvPr id="25" name="Oval 24">
                <a:extLst>
                  <a:ext uri="{FF2B5EF4-FFF2-40B4-BE49-F238E27FC236}">
                    <a16:creationId xmlns:a16="http://schemas.microsoft.com/office/drawing/2014/main" id="{9F5ED65D-5F07-469B-BF94-7856A7151045}"/>
                  </a:ext>
                </a:extLst>
              </p:cNvPr>
              <p:cNvSpPr/>
              <p:nvPr/>
            </p:nvSpPr>
            <p:spPr>
              <a:xfrm>
                <a:off x="755515" y="1904999"/>
                <a:ext cx="768485" cy="768485"/>
              </a:xfrm>
              <a:prstGeom prst="ellipse">
                <a:avLst/>
              </a:prstGeom>
              <a:solidFill>
                <a:schemeClr val="bg2">
                  <a:lumMod val="75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grpSp>
        <p:grpSp>
          <p:nvGrpSpPr>
            <p:cNvPr id="30" name="Group 29">
              <a:extLst>
                <a:ext uri="{FF2B5EF4-FFF2-40B4-BE49-F238E27FC236}">
                  <a16:creationId xmlns:a16="http://schemas.microsoft.com/office/drawing/2014/main" id="{4FF73BDD-CDE0-4140-8DA9-BE6A65FC2095}"/>
                </a:ext>
              </a:extLst>
            </p:cNvPr>
            <p:cNvGrpSpPr/>
            <p:nvPr/>
          </p:nvGrpSpPr>
          <p:grpSpPr>
            <a:xfrm>
              <a:off x="2127117" y="4055560"/>
              <a:ext cx="3968883" cy="920886"/>
              <a:chOff x="648511" y="1828799"/>
              <a:chExt cx="3968883" cy="920886"/>
            </a:xfrm>
          </p:grpSpPr>
          <p:sp>
            <p:nvSpPr>
              <p:cNvPr id="31" name="Freeform: Shape 30">
                <a:extLst>
                  <a:ext uri="{FF2B5EF4-FFF2-40B4-BE49-F238E27FC236}">
                    <a16:creationId xmlns:a16="http://schemas.microsoft.com/office/drawing/2014/main" id="{853C6DCF-4BB5-4178-9857-8485BAC4AD00}"/>
                  </a:ext>
                </a:extLst>
              </p:cNvPr>
              <p:cNvSpPr/>
              <p:nvPr/>
            </p:nvSpPr>
            <p:spPr>
              <a:xfrm>
                <a:off x="2023352" y="1828801"/>
                <a:ext cx="1916350" cy="230221"/>
              </a:xfrm>
              <a:custGeom>
                <a:avLst/>
                <a:gdLst>
                  <a:gd name="connsiteX0" fmla="*/ 0 w 1916350"/>
                  <a:gd name="connsiteY0" fmla="*/ 0 h 230221"/>
                  <a:gd name="connsiteX1" fmla="*/ 1686129 w 1916350"/>
                  <a:gd name="connsiteY1" fmla="*/ 0 h 230221"/>
                  <a:gd name="connsiteX2" fmla="*/ 1916350 w 1916350"/>
                  <a:gd name="connsiteY2" fmla="*/ 230221 h 230221"/>
                  <a:gd name="connsiteX3" fmla="*/ 230221 w 1916350"/>
                  <a:gd name="connsiteY3" fmla="*/ 230221 h 230221"/>
                  <a:gd name="connsiteX4" fmla="*/ 0 w 1916350"/>
                  <a:gd name="connsiteY4" fmla="*/ 0 h 23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350" h="230221">
                    <a:moveTo>
                      <a:pt x="0" y="0"/>
                    </a:moveTo>
                    <a:lnTo>
                      <a:pt x="1686129" y="0"/>
                    </a:lnTo>
                    <a:lnTo>
                      <a:pt x="1916350" y="230221"/>
                    </a:lnTo>
                    <a:lnTo>
                      <a:pt x="230221" y="230221"/>
                    </a:lnTo>
                    <a:cubicBezTo>
                      <a:pt x="103073" y="230221"/>
                      <a:pt x="0" y="1271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sp>
            <p:nvSpPr>
              <p:cNvPr id="32" name="Freeform: Shape 31">
                <a:extLst>
                  <a:ext uri="{FF2B5EF4-FFF2-40B4-BE49-F238E27FC236}">
                    <a16:creationId xmlns:a16="http://schemas.microsoft.com/office/drawing/2014/main" id="{45B59A94-991E-4F20-8D26-D2CA24B92516}"/>
                  </a:ext>
                </a:extLst>
              </p:cNvPr>
              <p:cNvSpPr/>
              <p:nvPr/>
            </p:nvSpPr>
            <p:spPr>
              <a:xfrm>
                <a:off x="648511" y="1828799"/>
                <a:ext cx="3968883" cy="920886"/>
              </a:xfrm>
              <a:custGeom>
                <a:avLst/>
                <a:gdLst>
                  <a:gd name="connsiteX0" fmla="*/ 453956 w 3968883"/>
                  <a:gd name="connsiteY0" fmla="*/ 0 h 920886"/>
                  <a:gd name="connsiteX1" fmla="*/ 460443 w 3968883"/>
                  <a:gd name="connsiteY1" fmla="*/ 0 h 920886"/>
                  <a:gd name="connsiteX2" fmla="*/ 1374841 w 3968883"/>
                  <a:gd name="connsiteY2" fmla="*/ 0 h 920886"/>
                  <a:gd name="connsiteX3" fmla="*/ 1605062 w 3968883"/>
                  <a:gd name="connsiteY3" fmla="*/ 230221 h 920886"/>
                  <a:gd name="connsiteX4" fmla="*/ 3291191 w 3968883"/>
                  <a:gd name="connsiteY4" fmla="*/ 230221 h 920886"/>
                  <a:gd name="connsiteX5" fmla="*/ 3968883 w 3968883"/>
                  <a:gd name="connsiteY5" fmla="*/ 907912 h 920886"/>
                  <a:gd name="connsiteX6" fmla="*/ 3968883 w 3968883"/>
                  <a:gd name="connsiteY6" fmla="*/ 920885 h 920886"/>
                  <a:gd name="connsiteX7" fmla="*/ 460453 w 3968883"/>
                  <a:gd name="connsiteY7" fmla="*/ 920885 h 920886"/>
                  <a:gd name="connsiteX8" fmla="*/ 460443 w 3968883"/>
                  <a:gd name="connsiteY8" fmla="*/ 920886 h 920886"/>
                  <a:gd name="connsiteX9" fmla="*/ 460433 w 3968883"/>
                  <a:gd name="connsiteY9" fmla="*/ 920885 h 920886"/>
                  <a:gd name="connsiteX10" fmla="*/ 453956 w 3968883"/>
                  <a:gd name="connsiteY10" fmla="*/ 920885 h 920886"/>
                  <a:gd name="connsiteX11" fmla="*/ 453956 w 3968883"/>
                  <a:gd name="connsiteY11" fmla="*/ 920232 h 920886"/>
                  <a:gd name="connsiteX12" fmla="*/ 367648 w 3968883"/>
                  <a:gd name="connsiteY12" fmla="*/ 911532 h 920886"/>
                  <a:gd name="connsiteX13" fmla="*/ 0 w 3968883"/>
                  <a:gd name="connsiteY13" fmla="*/ 460443 h 920886"/>
                  <a:gd name="connsiteX14" fmla="*/ 367648 w 3968883"/>
                  <a:gd name="connsiteY14" fmla="*/ 9355 h 920886"/>
                  <a:gd name="connsiteX15" fmla="*/ 453956 w 3968883"/>
                  <a:gd name="connsiteY15" fmla="*/ 654 h 92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8883" h="920886">
                    <a:moveTo>
                      <a:pt x="453956" y="0"/>
                    </a:moveTo>
                    <a:lnTo>
                      <a:pt x="460443" y="0"/>
                    </a:lnTo>
                    <a:lnTo>
                      <a:pt x="1374841" y="0"/>
                    </a:lnTo>
                    <a:cubicBezTo>
                      <a:pt x="1374841" y="127148"/>
                      <a:pt x="1477914" y="230221"/>
                      <a:pt x="1605062" y="230221"/>
                    </a:cubicBezTo>
                    <a:lnTo>
                      <a:pt x="3291191" y="230221"/>
                    </a:lnTo>
                    <a:lnTo>
                      <a:pt x="3968883" y="907912"/>
                    </a:lnTo>
                    <a:lnTo>
                      <a:pt x="3968883" y="920885"/>
                    </a:lnTo>
                    <a:lnTo>
                      <a:pt x="460453" y="920885"/>
                    </a:lnTo>
                    <a:lnTo>
                      <a:pt x="460443" y="920886"/>
                    </a:lnTo>
                    <a:lnTo>
                      <a:pt x="460433" y="920885"/>
                    </a:lnTo>
                    <a:lnTo>
                      <a:pt x="453956" y="920885"/>
                    </a:lnTo>
                    <a:lnTo>
                      <a:pt x="453956" y="920232"/>
                    </a:lnTo>
                    <a:lnTo>
                      <a:pt x="367648" y="911532"/>
                    </a:lnTo>
                    <a:cubicBezTo>
                      <a:pt x="157831" y="868597"/>
                      <a:pt x="0" y="682952"/>
                      <a:pt x="0" y="460443"/>
                    </a:cubicBezTo>
                    <a:cubicBezTo>
                      <a:pt x="0" y="237934"/>
                      <a:pt x="157831" y="52289"/>
                      <a:pt x="367648" y="9355"/>
                    </a:cubicBezTo>
                    <a:lnTo>
                      <a:pt x="453956" y="65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sp>
            <p:nvSpPr>
              <p:cNvPr id="33" name="Oval 32">
                <a:extLst>
                  <a:ext uri="{FF2B5EF4-FFF2-40B4-BE49-F238E27FC236}">
                    <a16:creationId xmlns:a16="http://schemas.microsoft.com/office/drawing/2014/main" id="{1F600119-5874-49E0-84E9-678BA29E7016}"/>
                  </a:ext>
                </a:extLst>
              </p:cNvPr>
              <p:cNvSpPr/>
              <p:nvPr/>
            </p:nvSpPr>
            <p:spPr>
              <a:xfrm>
                <a:off x="755515" y="1904999"/>
                <a:ext cx="768485" cy="768485"/>
              </a:xfrm>
              <a:prstGeom prst="ellipse">
                <a:avLst/>
              </a:prstGeom>
              <a:solidFill>
                <a:schemeClr val="bg2">
                  <a:lumMod val="75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grpSp>
        <p:grpSp>
          <p:nvGrpSpPr>
            <p:cNvPr id="34" name="Group 33">
              <a:extLst>
                <a:ext uri="{FF2B5EF4-FFF2-40B4-BE49-F238E27FC236}">
                  <a16:creationId xmlns:a16="http://schemas.microsoft.com/office/drawing/2014/main" id="{123851B5-927C-4C98-8A15-60B309071A7F}"/>
                </a:ext>
              </a:extLst>
            </p:cNvPr>
            <p:cNvGrpSpPr/>
            <p:nvPr/>
          </p:nvGrpSpPr>
          <p:grpSpPr>
            <a:xfrm rot="10800000">
              <a:off x="5917660" y="2978058"/>
              <a:ext cx="3968883" cy="974881"/>
              <a:chOff x="530036" y="2852306"/>
              <a:chExt cx="3968883" cy="974881"/>
            </a:xfrm>
          </p:grpSpPr>
          <p:sp>
            <p:nvSpPr>
              <p:cNvPr id="35" name="Freeform: Shape 34">
                <a:extLst>
                  <a:ext uri="{FF2B5EF4-FFF2-40B4-BE49-F238E27FC236}">
                    <a16:creationId xmlns:a16="http://schemas.microsoft.com/office/drawing/2014/main" id="{F68B62ED-8EB9-4E52-B39E-D8B466F30D9B}"/>
                  </a:ext>
                </a:extLst>
              </p:cNvPr>
              <p:cNvSpPr/>
              <p:nvPr/>
            </p:nvSpPr>
            <p:spPr>
              <a:xfrm>
                <a:off x="1904877" y="2852306"/>
                <a:ext cx="1916350" cy="230221"/>
              </a:xfrm>
              <a:custGeom>
                <a:avLst/>
                <a:gdLst>
                  <a:gd name="connsiteX0" fmla="*/ 0 w 1916350"/>
                  <a:gd name="connsiteY0" fmla="*/ 0 h 230221"/>
                  <a:gd name="connsiteX1" fmla="*/ 1686129 w 1916350"/>
                  <a:gd name="connsiteY1" fmla="*/ 0 h 230221"/>
                  <a:gd name="connsiteX2" fmla="*/ 1916350 w 1916350"/>
                  <a:gd name="connsiteY2" fmla="*/ 230221 h 230221"/>
                  <a:gd name="connsiteX3" fmla="*/ 230221 w 1916350"/>
                  <a:gd name="connsiteY3" fmla="*/ 230221 h 230221"/>
                  <a:gd name="connsiteX4" fmla="*/ 0 w 1916350"/>
                  <a:gd name="connsiteY4" fmla="*/ 0 h 23022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916350" h="230221">
                    <a:moveTo>
                      <a:pt x="0" y="0"/>
                    </a:moveTo>
                    <a:lnTo>
                      <a:pt x="1686129" y="0"/>
                    </a:lnTo>
                    <a:lnTo>
                      <a:pt x="1916350" y="230221"/>
                    </a:lnTo>
                    <a:lnTo>
                      <a:pt x="230221" y="230221"/>
                    </a:lnTo>
                    <a:cubicBezTo>
                      <a:pt x="103073" y="230221"/>
                      <a:pt x="0" y="127148"/>
                      <a:pt x="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sp>
            <p:nvSpPr>
              <p:cNvPr id="36" name="Freeform: Shape 35">
                <a:extLst>
                  <a:ext uri="{FF2B5EF4-FFF2-40B4-BE49-F238E27FC236}">
                    <a16:creationId xmlns:a16="http://schemas.microsoft.com/office/drawing/2014/main" id="{9A627048-F84D-44CD-A0F4-C925D862319E}"/>
                  </a:ext>
                </a:extLst>
              </p:cNvPr>
              <p:cNvSpPr/>
              <p:nvPr/>
            </p:nvSpPr>
            <p:spPr>
              <a:xfrm>
                <a:off x="530036" y="2906301"/>
                <a:ext cx="3968883" cy="920886"/>
              </a:xfrm>
              <a:custGeom>
                <a:avLst/>
                <a:gdLst>
                  <a:gd name="connsiteX0" fmla="*/ 453956 w 3968883"/>
                  <a:gd name="connsiteY0" fmla="*/ 0 h 920886"/>
                  <a:gd name="connsiteX1" fmla="*/ 460443 w 3968883"/>
                  <a:gd name="connsiteY1" fmla="*/ 0 h 920886"/>
                  <a:gd name="connsiteX2" fmla="*/ 1374841 w 3968883"/>
                  <a:gd name="connsiteY2" fmla="*/ 0 h 920886"/>
                  <a:gd name="connsiteX3" fmla="*/ 1605062 w 3968883"/>
                  <a:gd name="connsiteY3" fmla="*/ 230221 h 920886"/>
                  <a:gd name="connsiteX4" fmla="*/ 3291191 w 3968883"/>
                  <a:gd name="connsiteY4" fmla="*/ 230221 h 920886"/>
                  <a:gd name="connsiteX5" fmla="*/ 3968883 w 3968883"/>
                  <a:gd name="connsiteY5" fmla="*/ 907912 h 920886"/>
                  <a:gd name="connsiteX6" fmla="*/ 3968883 w 3968883"/>
                  <a:gd name="connsiteY6" fmla="*/ 920885 h 920886"/>
                  <a:gd name="connsiteX7" fmla="*/ 460453 w 3968883"/>
                  <a:gd name="connsiteY7" fmla="*/ 920885 h 920886"/>
                  <a:gd name="connsiteX8" fmla="*/ 460443 w 3968883"/>
                  <a:gd name="connsiteY8" fmla="*/ 920886 h 920886"/>
                  <a:gd name="connsiteX9" fmla="*/ 460433 w 3968883"/>
                  <a:gd name="connsiteY9" fmla="*/ 920885 h 920886"/>
                  <a:gd name="connsiteX10" fmla="*/ 453956 w 3968883"/>
                  <a:gd name="connsiteY10" fmla="*/ 920885 h 920886"/>
                  <a:gd name="connsiteX11" fmla="*/ 453956 w 3968883"/>
                  <a:gd name="connsiteY11" fmla="*/ 920232 h 920886"/>
                  <a:gd name="connsiteX12" fmla="*/ 367648 w 3968883"/>
                  <a:gd name="connsiteY12" fmla="*/ 911532 h 920886"/>
                  <a:gd name="connsiteX13" fmla="*/ 0 w 3968883"/>
                  <a:gd name="connsiteY13" fmla="*/ 460443 h 920886"/>
                  <a:gd name="connsiteX14" fmla="*/ 367648 w 3968883"/>
                  <a:gd name="connsiteY14" fmla="*/ 9355 h 920886"/>
                  <a:gd name="connsiteX15" fmla="*/ 453956 w 3968883"/>
                  <a:gd name="connsiteY15" fmla="*/ 654 h 9208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968883" h="920886">
                    <a:moveTo>
                      <a:pt x="453956" y="0"/>
                    </a:moveTo>
                    <a:lnTo>
                      <a:pt x="460443" y="0"/>
                    </a:lnTo>
                    <a:lnTo>
                      <a:pt x="1374841" y="0"/>
                    </a:lnTo>
                    <a:cubicBezTo>
                      <a:pt x="1374841" y="127148"/>
                      <a:pt x="1477914" y="230221"/>
                      <a:pt x="1605062" y="230221"/>
                    </a:cubicBezTo>
                    <a:lnTo>
                      <a:pt x="3291191" y="230221"/>
                    </a:lnTo>
                    <a:lnTo>
                      <a:pt x="3968883" y="907912"/>
                    </a:lnTo>
                    <a:lnTo>
                      <a:pt x="3968883" y="920885"/>
                    </a:lnTo>
                    <a:lnTo>
                      <a:pt x="460453" y="920885"/>
                    </a:lnTo>
                    <a:lnTo>
                      <a:pt x="460443" y="920886"/>
                    </a:lnTo>
                    <a:lnTo>
                      <a:pt x="460433" y="920885"/>
                    </a:lnTo>
                    <a:lnTo>
                      <a:pt x="453956" y="920885"/>
                    </a:lnTo>
                    <a:lnTo>
                      <a:pt x="453956" y="920232"/>
                    </a:lnTo>
                    <a:lnTo>
                      <a:pt x="367648" y="911532"/>
                    </a:lnTo>
                    <a:cubicBezTo>
                      <a:pt x="157831" y="868597"/>
                      <a:pt x="0" y="682952"/>
                      <a:pt x="0" y="460443"/>
                    </a:cubicBezTo>
                    <a:cubicBezTo>
                      <a:pt x="0" y="237934"/>
                      <a:pt x="157831" y="52289"/>
                      <a:pt x="367648" y="9355"/>
                    </a:cubicBezTo>
                    <a:lnTo>
                      <a:pt x="453956" y="654"/>
                    </a:lnTo>
                    <a:close/>
                  </a:path>
                </a:pathLst>
              </a:cu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sp>
            <p:nvSpPr>
              <p:cNvPr id="37" name="Oval 36">
                <a:extLst>
                  <a:ext uri="{FF2B5EF4-FFF2-40B4-BE49-F238E27FC236}">
                    <a16:creationId xmlns:a16="http://schemas.microsoft.com/office/drawing/2014/main" id="{F492345D-42A2-4E30-9692-6B3A7BD48C80}"/>
                  </a:ext>
                </a:extLst>
              </p:cNvPr>
              <p:cNvSpPr/>
              <p:nvPr/>
            </p:nvSpPr>
            <p:spPr>
              <a:xfrm>
                <a:off x="879079" y="2978235"/>
                <a:ext cx="768485" cy="768485"/>
              </a:xfrm>
              <a:prstGeom prst="ellipse">
                <a:avLst/>
              </a:prstGeom>
              <a:solidFill>
                <a:schemeClr val="bg2">
                  <a:lumMod val="75000"/>
                </a:schemeClr>
              </a:solidFill>
              <a:ln>
                <a:solidFill>
                  <a:schemeClr val="bg2">
                    <a:lumMod val="5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grpSp>
      </p:grpSp>
      <p:sp>
        <p:nvSpPr>
          <p:cNvPr id="39" name="Rectangle 38">
            <a:extLst>
              <a:ext uri="{FF2B5EF4-FFF2-40B4-BE49-F238E27FC236}">
                <a16:creationId xmlns:a16="http://schemas.microsoft.com/office/drawing/2014/main" id="{1BF14C18-BEA3-4AD3-9774-5ACB2F56999D}"/>
              </a:ext>
            </a:extLst>
          </p:cNvPr>
          <p:cNvSpPr/>
          <p:nvPr/>
        </p:nvSpPr>
        <p:spPr>
          <a:xfrm>
            <a:off x="2989003" y="1842013"/>
            <a:ext cx="1447897" cy="400110"/>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Museo 300"/>
                <a:ea typeface="+mn-ea"/>
                <a:cs typeface="Segoe UI Light" panose="020B0502040204020203" pitchFamily="34" charset="0"/>
              </a:rPr>
              <a:t>Background</a:t>
            </a:r>
          </a:p>
        </p:txBody>
      </p:sp>
      <p:sp>
        <p:nvSpPr>
          <p:cNvPr id="92" name="Rectangle 91">
            <a:extLst>
              <a:ext uri="{FF2B5EF4-FFF2-40B4-BE49-F238E27FC236}">
                <a16:creationId xmlns:a16="http://schemas.microsoft.com/office/drawing/2014/main" id="{EED0F8B1-FE60-43E8-BF90-36F84CF63300}"/>
              </a:ext>
            </a:extLst>
          </p:cNvPr>
          <p:cNvSpPr/>
          <p:nvPr/>
        </p:nvSpPr>
        <p:spPr>
          <a:xfrm>
            <a:off x="3015362" y="3134298"/>
            <a:ext cx="1620828" cy="400110"/>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Museo 300"/>
                <a:ea typeface="+mn-ea"/>
                <a:cs typeface="Segoe UI Light" panose="020B0502040204020203" pitchFamily="34" charset="0"/>
              </a:rPr>
              <a:t>Methodology</a:t>
            </a:r>
          </a:p>
        </p:txBody>
      </p:sp>
      <p:sp>
        <p:nvSpPr>
          <p:cNvPr id="93" name="Rectangle 92">
            <a:extLst>
              <a:ext uri="{FF2B5EF4-FFF2-40B4-BE49-F238E27FC236}">
                <a16:creationId xmlns:a16="http://schemas.microsoft.com/office/drawing/2014/main" id="{FC0BEDE4-73FF-424A-8915-E7867BFBD712}"/>
              </a:ext>
            </a:extLst>
          </p:cNvPr>
          <p:cNvSpPr/>
          <p:nvPr/>
        </p:nvSpPr>
        <p:spPr>
          <a:xfrm>
            <a:off x="2989003" y="4455631"/>
            <a:ext cx="2505334" cy="40011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Museo 300"/>
                <a:ea typeface="+mn-ea"/>
                <a:cs typeface="Segoe UI Light" panose="020B0502040204020203" pitchFamily="34" charset="0"/>
              </a:rPr>
              <a:t>Results</a:t>
            </a:r>
          </a:p>
        </p:txBody>
      </p:sp>
      <p:sp>
        <p:nvSpPr>
          <p:cNvPr id="96" name="Rectangle 95">
            <a:extLst>
              <a:ext uri="{FF2B5EF4-FFF2-40B4-BE49-F238E27FC236}">
                <a16:creationId xmlns:a16="http://schemas.microsoft.com/office/drawing/2014/main" id="{AB1D120D-C661-4924-9957-2FD893D7DD80}"/>
              </a:ext>
            </a:extLst>
          </p:cNvPr>
          <p:cNvSpPr/>
          <p:nvPr/>
        </p:nvSpPr>
        <p:spPr>
          <a:xfrm>
            <a:off x="7234694" y="3134298"/>
            <a:ext cx="2505334" cy="40011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2000" b="1" i="0" u="none" strike="noStrike" kern="1200" cap="none" spc="0" normalizeH="0" baseline="0" noProof="0" dirty="0">
                <a:ln>
                  <a:noFill/>
                </a:ln>
                <a:solidFill>
                  <a:srgbClr val="FFFFFF"/>
                </a:solidFill>
                <a:effectLst/>
                <a:uLnTx/>
                <a:uFillTx/>
                <a:latin typeface="Museo 300"/>
                <a:ea typeface="+mn-ea"/>
                <a:cs typeface="Segoe UI Light" panose="020B0502040204020203" pitchFamily="34" charset="0"/>
              </a:rPr>
              <a:t>Conclusion </a:t>
            </a:r>
          </a:p>
        </p:txBody>
      </p:sp>
      <p:sp>
        <p:nvSpPr>
          <p:cNvPr id="97" name="Text Placeholder 1">
            <a:extLst>
              <a:ext uri="{FF2B5EF4-FFF2-40B4-BE49-F238E27FC236}">
                <a16:creationId xmlns:a16="http://schemas.microsoft.com/office/drawing/2014/main" id="{A9E5BD39-3068-4457-9C39-8C2618B314E6}"/>
              </a:ext>
            </a:extLst>
          </p:cNvPr>
          <p:cNvSpPr txBox="1">
            <a:spLocks/>
          </p:cNvSpPr>
          <p:nvPr/>
        </p:nvSpPr>
        <p:spPr>
          <a:xfrm>
            <a:off x="230020" y="472038"/>
            <a:ext cx="11690843" cy="615553"/>
          </a:xfrm>
          <a:prstGeom prst="rect">
            <a:avLst/>
          </a:prstGeom>
        </p:spPr>
        <p:txBody>
          <a:bodyPr vert="horz" lIns="0" tIns="0" rIns="0" bIns="0" rtlCol="0" anchor="t">
            <a:spAutoFit/>
          </a:bodyPr>
          <a:lstStyle>
            <a:lvl1pPr marL="0" indent="0" algn="ctr" defTabSz="1219170" rtl="0" eaLnBrk="1" latinLnBrk="0" hangingPunct="1">
              <a:spcBef>
                <a:spcPts val="1000"/>
              </a:spcBef>
              <a:buFontTx/>
              <a:buNone/>
              <a:defRPr lang="en-US" sz="1400" b="0" kern="1200">
                <a:solidFill>
                  <a:schemeClr val="tx1"/>
                </a:solidFill>
                <a:latin typeface="Museo Sans 500"/>
                <a:ea typeface="+mn-ea"/>
                <a:cs typeface="+mn-cs"/>
              </a:defRPr>
            </a:lvl1pPr>
            <a:lvl2pPr marL="0" indent="0" algn="l" defTabSz="1219170" rtl="0" eaLnBrk="1" latinLnBrk="0" hangingPunct="1">
              <a:spcBef>
                <a:spcPts val="1000"/>
              </a:spcBef>
              <a:buFontTx/>
              <a:buNone/>
              <a:defRPr lang="en-US" sz="1400" kern="1200" dirty="0" smtClean="0">
                <a:solidFill>
                  <a:schemeClr val="tx1"/>
                </a:solidFill>
                <a:latin typeface="Museo Sans 500"/>
                <a:ea typeface="+mn-ea"/>
                <a:cs typeface="+mn-cs"/>
              </a:defRPr>
            </a:lvl2pPr>
            <a:lvl3pPr marL="304792"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3pPr>
            <a:lvl4pPr marL="609585"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4pPr>
            <a:lvl5pPr marL="914377" indent="-304792" algn="l" defTabSz="1219170" rtl="0" eaLnBrk="1" latinLnBrk="0" hangingPunct="1">
              <a:spcBef>
                <a:spcPts val="1000"/>
              </a:spcBef>
              <a:buFont typeface="Arial" panose="020B0604020202020204" pitchFamily="34" charset="0"/>
              <a:buChar char="•"/>
              <a:defRPr lang="en-US" sz="1400" kern="1200" dirty="0">
                <a:solidFill>
                  <a:schemeClr val="tx1"/>
                </a:solidFill>
                <a:latin typeface="Museo Sans 50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1000"/>
              </a:spcBef>
              <a:spcAft>
                <a:spcPts val="0"/>
              </a:spcAft>
              <a:buClrTx/>
              <a:buSzTx/>
              <a:buFontTx/>
              <a:buNone/>
              <a:tabLst/>
              <a:defRPr/>
            </a:pPr>
            <a:r>
              <a:rPr kumimoji="0" lang="en-US" sz="4000" b="1" i="0" u="none" strike="noStrike" kern="1200" cap="none" spc="0" normalizeH="0" baseline="0" noProof="0" dirty="0">
                <a:ln>
                  <a:noFill/>
                </a:ln>
                <a:solidFill>
                  <a:srgbClr val="002E6D"/>
                </a:solidFill>
                <a:effectLst/>
                <a:uLnTx/>
                <a:uFillTx/>
                <a:latin typeface="Museo 700"/>
                <a:ea typeface="+mn-ea"/>
                <a:cs typeface="Arial"/>
              </a:rPr>
              <a:t>Content</a:t>
            </a:r>
          </a:p>
        </p:txBody>
      </p:sp>
      <p:sp>
        <p:nvSpPr>
          <p:cNvPr id="99" name="Rectangle 98">
            <a:extLst>
              <a:ext uri="{FF2B5EF4-FFF2-40B4-BE49-F238E27FC236}">
                <a16:creationId xmlns:a16="http://schemas.microsoft.com/office/drawing/2014/main" id="{B005E78E-FFE1-455F-AE61-5CCDDC12DE57}"/>
              </a:ext>
            </a:extLst>
          </p:cNvPr>
          <p:cNvSpPr/>
          <p:nvPr/>
        </p:nvSpPr>
        <p:spPr>
          <a:xfrm>
            <a:off x="1966975" y="1670485"/>
            <a:ext cx="652743" cy="646331"/>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E6D"/>
                </a:solidFill>
                <a:effectLst/>
                <a:uLnTx/>
                <a:uFillTx/>
                <a:latin typeface="Museo 300"/>
                <a:ea typeface="+mn-ea"/>
                <a:cs typeface="Segoe UI Light" panose="020B0502040204020203" pitchFamily="34" charset="0"/>
              </a:rPr>
              <a:t>01</a:t>
            </a:r>
          </a:p>
        </p:txBody>
      </p:sp>
      <p:sp>
        <p:nvSpPr>
          <p:cNvPr id="101" name="Rectangle 100">
            <a:extLst>
              <a:ext uri="{FF2B5EF4-FFF2-40B4-BE49-F238E27FC236}">
                <a16:creationId xmlns:a16="http://schemas.microsoft.com/office/drawing/2014/main" id="{CBAEB4E6-7136-46EB-AE51-7492ECC70088}"/>
              </a:ext>
            </a:extLst>
          </p:cNvPr>
          <p:cNvSpPr/>
          <p:nvPr/>
        </p:nvSpPr>
        <p:spPr>
          <a:xfrm>
            <a:off x="1976265" y="3000868"/>
            <a:ext cx="652743" cy="646331"/>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E6D"/>
                </a:solidFill>
                <a:effectLst/>
                <a:uLnTx/>
                <a:uFillTx/>
                <a:latin typeface="Museo 300"/>
                <a:ea typeface="+mn-ea"/>
                <a:cs typeface="Segoe UI Light" panose="020B0502040204020203" pitchFamily="34" charset="0"/>
              </a:rPr>
              <a:t>02</a:t>
            </a:r>
          </a:p>
        </p:txBody>
      </p:sp>
      <p:sp>
        <p:nvSpPr>
          <p:cNvPr id="157" name="Rectangle 156">
            <a:extLst>
              <a:ext uri="{FF2B5EF4-FFF2-40B4-BE49-F238E27FC236}">
                <a16:creationId xmlns:a16="http://schemas.microsoft.com/office/drawing/2014/main" id="{46CEF19F-C36A-4B38-A4C1-109A72413426}"/>
              </a:ext>
            </a:extLst>
          </p:cNvPr>
          <p:cNvSpPr/>
          <p:nvPr/>
        </p:nvSpPr>
        <p:spPr>
          <a:xfrm>
            <a:off x="1976265" y="4405274"/>
            <a:ext cx="652743" cy="646331"/>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E6D"/>
                </a:solidFill>
                <a:effectLst/>
                <a:uLnTx/>
                <a:uFillTx/>
                <a:latin typeface="Museo 300"/>
                <a:ea typeface="+mn-ea"/>
                <a:cs typeface="Segoe UI Light" panose="020B0502040204020203" pitchFamily="34" charset="0"/>
              </a:rPr>
              <a:t>03</a:t>
            </a:r>
          </a:p>
        </p:txBody>
      </p:sp>
      <p:sp>
        <p:nvSpPr>
          <p:cNvPr id="158" name="Rectangle 157">
            <a:extLst>
              <a:ext uri="{FF2B5EF4-FFF2-40B4-BE49-F238E27FC236}">
                <a16:creationId xmlns:a16="http://schemas.microsoft.com/office/drawing/2014/main" id="{92A2FD87-BBBE-47D4-A6B0-180014AD3E75}"/>
              </a:ext>
            </a:extLst>
          </p:cNvPr>
          <p:cNvSpPr/>
          <p:nvPr/>
        </p:nvSpPr>
        <p:spPr>
          <a:xfrm>
            <a:off x="9454734" y="3191240"/>
            <a:ext cx="652743" cy="646331"/>
          </a:xfrm>
          <a:prstGeom prst="rect">
            <a:avLst/>
          </a:prstGeom>
        </p:spPr>
        <p:txBody>
          <a:bodyPr wrap="none">
            <a:spAutoFit/>
          </a:bodyP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002E6D"/>
                </a:solidFill>
                <a:effectLst/>
                <a:uLnTx/>
                <a:uFillTx/>
                <a:latin typeface="Museo 300"/>
                <a:ea typeface="+mn-ea"/>
                <a:cs typeface="Segoe UI Light" panose="020B0502040204020203" pitchFamily="34" charset="0"/>
              </a:rPr>
              <a:t>04</a:t>
            </a:r>
          </a:p>
        </p:txBody>
      </p:sp>
    </p:spTree>
    <p:extLst>
      <p:ext uri="{BB962C8B-B14F-4D97-AF65-F5344CB8AC3E}">
        <p14:creationId xmlns:p14="http://schemas.microsoft.com/office/powerpoint/2010/main" val="20450054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lumMod val="20000"/>
            <a:lumOff val="80000"/>
          </a:schemeClr>
        </a:solid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id="{FD627A3F-68C2-4167-BEF1-910CC049804D}"/>
              </a:ext>
            </a:extLst>
          </p:cNvPr>
          <p:cNvSpPr/>
          <p:nvPr/>
        </p:nvSpPr>
        <p:spPr>
          <a:xfrm>
            <a:off x="6750511" y="1256305"/>
            <a:ext cx="4706512" cy="2430259"/>
          </a:xfrm>
          <a:prstGeom prst="round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sp>
        <p:nvSpPr>
          <p:cNvPr id="97" name="Text Placeholder 1">
            <a:extLst>
              <a:ext uri="{FF2B5EF4-FFF2-40B4-BE49-F238E27FC236}">
                <a16:creationId xmlns:a16="http://schemas.microsoft.com/office/drawing/2014/main" id="{A9E5BD39-3068-4457-9C39-8C2618B314E6}"/>
              </a:ext>
            </a:extLst>
          </p:cNvPr>
          <p:cNvSpPr txBox="1">
            <a:spLocks/>
          </p:cNvSpPr>
          <p:nvPr/>
        </p:nvSpPr>
        <p:spPr>
          <a:xfrm>
            <a:off x="230020" y="472038"/>
            <a:ext cx="11690843" cy="615553"/>
          </a:xfrm>
          <a:prstGeom prst="rect">
            <a:avLst/>
          </a:prstGeom>
        </p:spPr>
        <p:txBody>
          <a:bodyPr vert="horz" lIns="0" tIns="0" rIns="0" bIns="0" rtlCol="0" anchor="t">
            <a:spAutoFit/>
          </a:bodyPr>
          <a:lstStyle>
            <a:lvl1pPr marL="0" indent="0" algn="ctr" defTabSz="1219170" rtl="0" eaLnBrk="1" latinLnBrk="0" hangingPunct="1">
              <a:spcBef>
                <a:spcPts val="1000"/>
              </a:spcBef>
              <a:buFontTx/>
              <a:buNone/>
              <a:defRPr lang="en-US" sz="1400" b="0" kern="1200">
                <a:solidFill>
                  <a:schemeClr val="tx1"/>
                </a:solidFill>
                <a:latin typeface="Museo Sans 500"/>
                <a:ea typeface="+mn-ea"/>
                <a:cs typeface="+mn-cs"/>
              </a:defRPr>
            </a:lvl1pPr>
            <a:lvl2pPr marL="0" indent="0" algn="l" defTabSz="1219170" rtl="0" eaLnBrk="1" latinLnBrk="0" hangingPunct="1">
              <a:spcBef>
                <a:spcPts val="1000"/>
              </a:spcBef>
              <a:buFontTx/>
              <a:buNone/>
              <a:defRPr lang="en-US" sz="1400" kern="1200" dirty="0" smtClean="0">
                <a:solidFill>
                  <a:schemeClr val="tx1"/>
                </a:solidFill>
                <a:latin typeface="Museo Sans 500"/>
                <a:ea typeface="+mn-ea"/>
                <a:cs typeface="+mn-cs"/>
              </a:defRPr>
            </a:lvl2pPr>
            <a:lvl3pPr marL="304792"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3pPr>
            <a:lvl4pPr marL="609585"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4pPr>
            <a:lvl5pPr marL="914377" indent="-304792" algn="l" defTabSz="1219170" rtl="0" eaLnBrk="1" latinLnBrk="0" hangingPunct="1">
              <a:spcBef>
                <a:spcPts val="1000"/>
              </a:spcBef>
              <a:buFont typeface="Arial" panose="020B0604020202020204" pitchFamily="34" charset="0"/>
              <a:buChar char="•"/>
              <a:defRPr lang="en-US" sz="1400" kern="1200" dirty="0">
                <a:solidFill>
                  <a:schemeClr val="tx1"/>
                </a:solidFill>
                <a:latin typeface="Museo Sans 50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1000"/>
              </a:spcBef>
              <a:spcAft>
                <a:spcPts val="0"/>
              </a:spcAft>
              <a:buClrTx/>
              <a:buSzTx/>
              <a:buFontTx/>
              <a:buNone/>
              <a:tabLst/>
              <a:defRPr/>
            </a:pPr>
            <a:r>
              <a:rPr kumimoji="0" lang="en-US" sz="4000" b="1" i="0" u="none" strike="noStrike" kern="1200" cap="none" spc="0" normalizeH="0" baseline="0" noProof="0" dirty="0">
                <a:ln>
                  <a:noFill/>
                </a:ln>
                <a:solidFill>
                  <a:srgbClr val="002E6D"/>
                </a:solidFill>
                <a:effectLst/>
                <a:uLnTx/>
                <a:uFillTx/>
                <a:latin typeface="Museo 700"/>
                <a:ea typeface="+mn-ea"/>
                <a:cs typeface="Arial"/>
              </a:rPr>
              <a:t>Brief Background of the NHCI Program</a:t>
            </a:r>
          </a:p>
        </p:txBody>
      </p:sp>
      <p:sp>
        <p:nvSpPr>
          <p:cNvPr id="2" name="Rectangle 1">
            <a:extLst>
              <a:ext uri="{FF2B5EF4-FFF2-40B4-BE49-F238E27FC236}">
                <a16:creationId xmlns:a16="http://schemas.microsoft.com/office/drawing/2014/main" id="{6D417560-8D9D-4F3B-A9C9-889CE5DA3417}"/>
              </a:ext>
            </a:extLst>
          </p:cNvPr>
          <p:cNvSpPr/>
          <p:nvPr/>
        </p:nvSpPr>
        <p:spPr>
          <a:xfrm>
            <a:off x="1064469" y="1256305"/>
            <a:ext cx="5686042" cy="1200329"/>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800"/>
              </a:spcAft>
              <a:buClrTx/>
              <a:buSzTx/>
              <a:buFontTx/>
              <a:buNone/>
              <a:tabLst/>
              <a:defRPr/>
            </a:pPr>
            <a:r>
              <a:rPr kumimoji="0" lang="en-US" sz="1800" b="0" i="0" u="none" strike="noStrike" kern="100" cap="none" spc="0" normalizeH="0" baseline="0" noProof="0" dirty="0">
                <a:ln>
                  <a:noFill/>
                </a:ln>
                <a:solidFill>
                  <a:srgbClr val="002E6D"/>
                </a:solidFill>
                <a:effectLst/>
                <a:uLnTx/>
                <a:uFillTx/>
                <a:latin typeface="Museo 300"/>
                <a:ea typeface="Aptos" panose="020B0004020202020204" pitchFamily="34" charset="0"/>
                <a:cs typeface="Arial" panose="020B0604020202020204" pitchFamily="34" charset="0"/>
              </a:rPr>
              <a:t>Hypertension is a major public health concern in Nigeria, leading to significant morbidity and mortality. Despite existing efforts, many people remain unaware of their condition, and treatment and control rates are suboptimal.</a:t>
            </a:r>
            <a:endParaRPr kumimoji="0" lang="en-US" sz="1800" b="1" i="0" u="none" strike="noStrike" kern="100" cap="none" spc="0" normalizeH="0" baseline="0" noProof="0" dirty="0">
              <a:ln>
                <a:noFill/>
              </a:ln>
              <a:solidFill>
                <a:srgbClr val="002E6D"/>
              </a:solidFill>
              <a:effectLst/>
              <a:uLnTx/>
              <a:uFillTx/>
              <a:latin typeface="Museo 300"/>
              <a:ea typeface="Aptos" panose="020B0004020202020204" pitchFamily="34" charset="0"/>
              <a:cs typeface="Arial" panose="020B0604020202020204" pitchFamily="34" charset="0"/>
            </a:endParaRPr>
          </a:p>
        </p:txBody>
      </p:sp>
      <p:sp>
        <p:nvSpPr>
          <p:cNvPr id="55" name="Rectangle 54">
            <a:extLst>
              <a:ext uri="{FF2B5EF4-FFF2-40B4-BE49-F238E27FC236}">
                <a16:creationId xmlns:a16="http://schemas.microsoft.com/office/drawing/2014/main" id="{DCA4D896-C937-4F56-B553-4C66122FE680}"/>
              </a:ext>
            </a:extLst>
          </p:cNvPr>
          <p:cNvSpPr/>
          <p:nvPr/>
        </p:nvSpPr>
        <p:spPr>
          <a:xfrm>
            <a:off x="7039381" y="1379801"/>
            <a:ext cx="4171103" cy="2126223"/>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500"/>
              </a:spcAft>
              <a:buClrTx/>
              <a:buSzTx/>
              <a:buFontTx/>
              <a:buNone/>
              <a:tabLst/>
              <a:defRPr/>
            </a:pPr>
            <a:r>
              <a:rPr kumimoji="0" lang="en-US" sz="2000" b="1" i="0" u="none" strike="noStrike" kern="100" cap="none" spc="0" normalizeH="0" baseline="0" noProof="0" dirty="0">
                <a:ln>
                  <a:noFill/>
                </a:ln>
                <a:solidFill>
                  <a:srgbClr val="6AAAE4"/>
                </a:solidFill>
                <a:effectLst/>
                <a:uLnTx/>
                <a:uFillTx/>
                <a:latin typeface="Museo 300"/>
                <a:ea typeface="Aptos" panose="020B0004020202020204" pitchFamily="34" charset="0"/>
                <a:cs typeface="Arial" panose="020B0604020202020204" pitchFamily="34" charset="0"/>
              </a:rPr>
              <a:t>AIM</a:t>
            </a:r>
            <a:endParaRPr kumimoji="0" lang="en-US" sz="2400" b="1" i="0" u="none" strike="noStrike" kern="100" cap="none" spc="0" normalizeH="0" baseline="0" noProof="0" dirty="0">
              <a:ln>
                <a:noFill/>
              </a:ln>
              <a:solidFill>
                <a:srgbClr val="6AAAE4"/>
              </a:solidFill>
              <a:effectLst/>
              <a:uLnTx/>
              <a:uFillTx/>
              <a:latin typeface="Museo 300"/>
              <a:ea typeface="Aptos" panose="020B0004020202020204" pitchFamily="34" charset="0"/>
              <a:cs typeface="Arial" panose="020B0604020202020204" pitchFamily="34" charset="0"/>
            </a:endParaRPr>
          </a:p>
          <a:p>
            <a:pPr marL="0" marR="0" lvl="0" indent="0" algn="l" defTabSz="1219170" rtl="0" eaLnBrk="1" fontAlgn="auto" latinLnBrk="0" hangingPunct="1">
              <a:lnSpc>
                <a:spcPct val="100000"/>
              </a:lnSpc>
              <a:spcBef>
                <a:spcPts val="0"/>
              </a:spcBef>
              <a:spcAft>
                <a:spcPts val="800"/>
              </a:spcAft>
              <a:buClrTx/>
              <a:buSzTx/>
              <a:buFontTx/>
              <a:buNone/>
              <a:tabLst/>
              <a:defRPr/>
            </a:pPr>
            <a:r>
              <a:rPr kumimoji="0" lang="en-US" sz="1800" b="1" i="0" u="none" strike="noStrike" kern="100" cap="none" spc="0" normalizeH="0" baseline="0" noProof="0" dirty="0">
                <a:ln>
                  <a:noFill/>
                </a:ln>
                <a:solidFill>
                  <a:srgbClr val="FFFFFF"/>
                </a:solidFill>
                <a:effectLst/>
                <a:uLnTx/>
                <a:uFillTx/>
                <a:latin typeface="Museo 300"/>
                <a:ea typeface="Aptos" panose="020B0004020202020204" pitchFamily="34" charset="0"/>
                <a:cs typeface="Arial" panose="020B0604020202020204" pitchFamily="34" charset="0"/>
              </a:rPr>
              <a:t>Project HOPE </a:t>
            </a:r>
            <a:r>
              <a:rPr kumimoji="0" lang="en-US" sz="1800" b="0" i="0" u="none" strike="noStrike" kern="100" cap="none" spc="0" normalizeH="0" baseline="0" noProof="0" dirty="0">
                <a:ln>
                  <a:noFill/>
                </a:ln>
                <a:solidFill>
                  <a:srgbClr val="FFFFFF"/>
                </a:solidFill>
                <a:effectLst/>
                <a:uLnTx/>
                <a:uFillTx/>
                <a:latin typeface="Museo 300"/>
                <a:ea typeface="Aptos" panose="020B0004020202020204" pitchFamily="34" charset="0"/>
                <a:cs typeface="Arial" panose="020B0604020202020204" pitchFamily="34" charset="0"/>
              </a:rPr>
              <a:t>aims to address these challenges through a comprehensive program in Kano and Ogun states. The project will focus on improving blood pressure control, reducing client drop-out, and strengthening program sustainability.</a:t>
            </a:r>
          </a:p>
        </p:txBody>
      </p:sp>
      <p:grpSp>
        <p:nvGrpSpPr>
          <p:cNvPr id="8" name="Graphic 6">
            <a:extLst>
              <a:ext uri="{FF2B5EF4-FFF2-40B4-BE49-F238E27FC236}">
                <a16:creationId xmlns:a16="http://schemas.microsoft.com/office/drawing/2014/main" id="{BE6A1F4C-31FA-4E86-89B6-215483226227}"/>
              </a:ext>
            </a:extLst>
          </p:cNvPr>
          <p:cNvGrpSpPr/>
          <p:nvPr/>
        </p:nvGrpSpPr>
        <p:grpSpPr>
          <a:xfrm>
            <a:off x="10596717" y="1479778"/>
            <a:ext cx="531132" cy="527833"/>
            <a:chOff x="4562475" y="4580046"/>
            <a:chExt cx="375285" cy="372954"/>
          </a:xfrm>
          <a:solidFill>
            <a:schemeClr val="bg2"/>
          </a:solidFill>
        </p:grpSpPr>
        <p:sp>
          <p:nvSpPr>
            <p:cNvPr id="9" name="Freeform: Shape 8">
              <a:extLst>
                <a:ext uri="{FF2B5EF4-FFF2-40B4-BE49-F238E27FC236}">
                  <a16:creationId xmlns:a16="http://schemas.microsoft.com/office/drawing/2014/main" id="{EA6C368E-0E11-40B1-A22A-FFDDEEDAF864}"/>
                </a:ext>
              </a:extLst>
            </p:cNvPr>
            <p:cNvSpPr/>
            <p:nvPr/>
          </p:nvSpPr>
          <p:spPr>
            <a:xfrm>
              <a:off x="4655397" y="4579158"/>
              <a:ext cx="282046" cy="324004"/>
            </a:xfrm>
            <a:custGeom>
              <a:avLst/>
              <a:gdLst>
                <a:gd name="connsiteX0" fmla="*/ 181106 w 282046"/>
                <a:gd name="connsiteY0" fmla="*/ 27158 h 324003"/>
                <a:gd name="connsiteX1" fmla="*/ 155734 w 282046"/>
                <a:gd name="connsiteY1" fmla="*/ 113415 h 324003"/>
                <a:gd name="connsiteX2" fmla="*/ 157668 w 282046"/>
                <a:gd name="connsiteY2" fmla="*/ 112226 h 324003"/>
                <a:gd name="connsiteX3" fmla="*/ 181864 w 282046"/>
                <a:gd name="connsiteY3" fmla="*/ 88614 h 324003"/>
                <a:gd name="connsiteX4" fmla="*/ 194766 w 282046"/>
                <a:gd name="connsiteY4" fmla="*/ 88089 h 324003"/>
                <a:gd name="connsiteX5" fmla="*/ 194393 w 282046"/>
                <a:gd name="connsiteY5" fmla="*/ 101143 h 324003"/>
                <a:gd name="connsiteX6" fmla="*/ 170990 w 282046"/>
                <a:gd name="connsiteY6" fmla="*/ 124056 h 324003"/>
                <a:gd name="connsiteX7" fmla="*/ 168694 w 282046"/>
                <a:gd name="connsiteY7" fmla="*/ 126492 h 324003"/>
                <a:gd name="connsiteX8" fmla="*/ 178367 w 282046"/>
                <a:gd name="connsiteY8" fmla="*/ 124301 h 324003"/>
                <a:gd name="connsiteX9" fmla="*/ 218984 w 282046"/>
                <a:gd name="connsiteY9" fmla="*/ 112634 h 324003"/>
                <a:gd name="connsiteX10" fmla="*/ 229089 w 282046"/>
                <a:gd name="connsiteY10" fmla="*/ 115187 h 324003"/>
                <a:gd name="connsiteX11" fmla="*/ 230616 w 282046"/>
                <a:gd name="connsiteY11" fmla="*/ 124511 h 324003"/>
                <a:gd name="connsiteX12" fmla="*/ 224089 w 282046"/>
                <a:gd name="connsiteY12" fmla="*/ 129884 h 324003"/>
                <a:gd name="connsiteX13" fmla="*/ 213157 w 282046"/>
                <a:gd name="connsiteY13" fmla="*/ 132984 h 324003"/>
                <a:gd name="connsiteX14" fmla="*/ 211840 w 282046"/>
                <a:gd name="connsiteY14" fmla="*/ 136107 h 324003"/>
                <a:gd name="connsiteX15" fmla="*/ 224043 w 282046"/>
                <a:gd name="connsiteY15" fmla="*/ 164731 h 324003"/>
                <a:gd name="connsiteX16" fmla="*/ 230919 w 282046"/>
                <a:gd name="connsiteY16" fmla="*/ 200407 h 324003"/>
                <a:gd name="connsiteX17" fmla="*/ 231455 w 282046"/>
                <a:gd name="connsiteY17" fmla="*/ 212003 h 324003"/>
                <a:gd name="connsiteX18" fmla="*/ 222458 w 282046"/>
                <a:gd name="connsiteY18" fmla="*/ 221840 h 324003"/>
                <a:gd name="connsiteX19" fmla="*/ 213402 w 282046"/>
                <a:gd name="connsiteY19" fmla="*/ 212085 h 324003"/>
                <a:gd name="connsiteX20" fmla="*/ 197516 w 282046"/>
                <a:gd name="connsiteY20" fmla="*/ 147296 h 324003"/>
                <a:gd name="connsiteX21" fmla="*/ 193798 w 282046"/>
                <a:gd name="connsiteY21" fmla="*/ 140594 h 324003"/>
                <a:gd name="connsiteX22" fmla="*/ 190756 w 282046"/>
                <a:gd name="connsiteY22" fmla="*/ 139382 h 324003"/>
                <a:gd name="connsiteX23" fmla="*/ 161503 w 282046"/>
                <a:gd name="connsiteY23" fmla="*/ 147529 h 324003"/>
                <a:gd name="connsiteX24" fmla="*/ 160594 w 282046"/>
                <a:gd name="connsiteY24" fmla="*/ 150361 h 324003"/>
                <a:gd name="connsiteX25" fmla="*/ 172691 w 282046"/>
                <a:gd name="connsiteY25" fmla="*/ 172295 h 324003"/>
                <a:gd name="connsiteX26" fmla="*/ 180220 w 282046"/>
                <a:gd name="connsiteY26" fmla="*/ 220476 h 324003"/>
                <a:gd name="connsiteX27" fmla="*/ 175850 w 282046"/>
                <a:gd name="connsiteY27" fmla="*/ 242970 h 324003"/>
                <a:gd name="connsiteX28" fmla="*/ 108089 w 282046"/>
                <a:gd name="connsiteY28" fmla="*/ 316640 h 324003"/>
                <a:gd name="connsiteX29" fmla="*/ 70327 w 282046"/>
                <a:gd name="connsiteY29" fmla="*/ 323330 h 324003"/>
                <a:gd name="connsiteX30" fmla="*/ 60164 w 282046"/>
                <a:gd name="connsiteY30" fmla="*/ 314892 h 324003"/>
                <a:gd name="connsiteX31" fmla="*/ 69954 w 282046"/>
                <a:gd name="connsiteY31" fmla="*/ 305335 h 324003"/>
                <a:gd name="connsiteX32" fmla="*/ 87029 w 282046"/>
                <a:gd name="connsiteY32" fmla="*/ 303773 h 324003"/>
                <a:gd name="connsiteX33" fmla="*/ 129534 w 282046"/>
                <a:gd name="connsiteY33" fmla="*/ 283191 h 324003"/>
                <a:gd name="connsiteX34" fmla="*/ 160197 w 282046"/>
                <a:gd name="connsiteY34" fmla="*/ 229905 h 324003"/>
                <a:gd name="connsiteX35" fmla="*/ 143484 w 282046"/>
                <a:gd name="connsiteY35" fmla="*/ 157074 h 324003"/>
                <a:gd name="connsiteX36" fmla="*/ 138275 w 282046"/>
                <a:gd name="connsiteY36" fmla="*/ 156736 h 324003"/>
                <a:gd name="connsiteX37" fmla="*/ 119371 w 282046"/>
                <a:gd name="connsiteY37" fmla="*/ 175594 h 324003"/>
                <a:gd name="connsiteX38" fmla="*/ 118870 w 282046"/>
                <a:gd name="connsiteY38" fmla="*/ 179393 h 324003"/>
                <a:gd name="connsiteX39" fmla="*/ 126981 w 282046"/>
                <a:gd name="connsiteY39" fmla="*/ 227900 h 324003"/>
                <a:gd name="connsiteX40" fmla="*/ 92600 w 282046"/>
                <a:gd name="connsiteY40" fmla="*/ 268063 h 324003"/>
                <a:gd name="connsiteX41" fmla="*/ 58696 w 282046"/>
                <a:gd name="connsiteY41" fmla="*/ 271583 h 324003"/>
                <a:gd name="connsiteX42" fmla="*/ 13277 w 282046"/>
                <a:gd name="connsiteY42" fmla="*/ 234124 h 324003"/>
                <a:gd name="connsiteX43" fmla="*/ 9244 w 282046"/>
                <a:gd name="connsiteY43" fmla="*/ 213787 h 324003"/>
                <a:gd name="connsiteX44" fmla="*/ 18114 w 282046"/>
                <a:gd name="connsiteY44" fmla="*/ 203857 h 324003"/>
                <a:gd name="connsiteX45" fmla="*/ 27286 w 282046"/>
                <a:gd name="connsiteY45" fmla="*/ 213775 h 324003"/>
                <a:gd name="connsiteX46" fmla="*/ 58078 w 282046"/>
                <a:gd name="connsiteY46" fmla="*/ 253133 h 324003"/>
                <a:gd name="connsiteX47" fmla="*/ 106131 w 282046"/>
                <a:gd name="connsiteY47" fmla="*/ 232865 h 324003"/>
                <a:gd name="connsiteX48" fmla="*/ 106259 w 282046"/>
                <a:gd name="connsiteY48" fmla="*/ 192878 h 324003"/>
                <a:gd name="connsiteX49" fmla="*/ 102576 w 282046"/>
                <a:gd name="connsiteY49" fmla="*/ 192353 h 324003"/>
                <a:gd name="connsiteX50" fmla="*/ 77029 w 282046"/>
                <a:gd name="connsiteY50" fmla="*/ 218029 h 324003"/>
                <a:gd name="connsiteX51" fmla="*/ 60339 w 282046"/>
                <a:gd name="connsiteY51" fmla="*/ 214462 h 324003"/>
                <a:gd name="connsiteX52" fmla="*/ 60502 w 282046"/>
                <a:gd name="connsiteY52" fmla="*/ 210896 h 324003"/>
                <a:gd name="connsiteX53" fmla="*/ 64477 w 282046"/>
                <a:gd name="connsiteY53" fmla="*/ 205348 h 324003"/>
                <a:gd name="connsiteX54" fmla="*/ 89919 w 282046"/>
                <a:gd name="connsiteY54" fmla="*/ 179953 h 324003"/>
                <a:gd name="connsiteX55" fmla="*/ 89418 w 282046"/>
                <a:gd name="connsiteY55" fmla="*/ 176188 h 324003"/>
                <a:gd name="connsiteX56" fmla="*/ 39186 w 282046"/>
                <a:gd name="connsiteY56" fmla="*/ 183694 h 324003"/>
                <a:gd name="connsiteX57" fmla="*/ 35817 w 282046"/>
                <a:gd name="connsiteY57" fmla="*/ 186642 h 324003"/>
                <a:gd name="connsiteX58" fmla="*/ 24151 w 282046"/>
                <a:gd name="connsiteY58" fmla="*/ 184638 h 324003"/>
                <a:gd name="connsiteX59" fmla="*/ 24547 w 282046"/>
                <a:gd name="connsiteY59" fmla="*/ 173041 h 324003"/>
                <a:gd name="connsiteX60" fmla="*/ 56038 w 282046"/>
                <a:gd name="connsiteY60" fmla="*/ 154767 h 324003"/>
                <a:gd name="connsiteX61" fmla="*/ 103182 w 282046"/>
                <a:gd name="connsiteY61" fmla="*/ 163741 h 324003"/>
                <a:gd name="connsiteX62" fmla="*/ 106585 w 282046"/>
                <a:gd name="connsiteY62" fmla="*/ 163310 h 324003"/>
                <a:gd name="connsiteX63" fmla="*/ 126608 w 282046"/>
                <a:gd name="connsiteY63" fmla="*/ 143333 h 324003"/>
                <a:gd name="connsiteX64" fmla="*/ 126329 w 282046"/>
                <a:gd name="connsiteY64" fmla="*/ 139837 h 324003"/>
                <a:gd name="connsiteX65" fmla="*/ 102495 w 282046"/>
                <a:gd name="connsiteY65" fmla="*/ 126364 h 324003"/>
                <a:gd name="connsiteX66" fmla="*/ 99336 w 282046"/>
                <a:gd name="connsiteY66" fmla="*/ 125012 h 324003"/>
                <a:gd name="connsiteX67" fmla="*/ 94628 w 282046"/>
                <a:gd name="connsiteY67" fmla="*/ 115303 h 324003"/>
                <a:gd name="connsiteX68" fmla="*/ 103287 w 282046"/>
                <a:gd name="connsiteY68" fmla="*/ 108648 h 324003"/>
                <a:gd name="connsiteX69" fmla="*/ 120023 w 282046"/>
                <a:gd name="connsiteY69" fmla="*/ 114557 h 324003"/>
                <a:gd name="connsiteX70" fmla="*/ 131900 w 282046"/>
                <a:gd name="connsiteY70" fmla="*/ 121982 h 324003"/>
                <a:gd name="connsiteX71" fmla="*/ 134988 w 282046"/>
                <a:gd name="connsiteY71" fmla="*/ 120723 h 324003"/>
                <a:gd name="connsiteX72" fmla="*/ 142762 w 282046"/>
                <a:gd name="connsiteY72" fmla="*/ 93567 h 324003"/>
                <a:gd name="connsiteX73" fmla="*/ 140687 w 282046"/>
                <a:gd name="connsiteY73" fmla="*/ 88532 h 324003"/>
                <a:gd name="connsiteX74" fmla="*/ 81900 w 282046"/>
                <a:gd name="connsiteY74" fmla="*/ 70188 h 324003"/>
                <a:gd name="connsiteX75" fmla="*/ 15340 w 282046"/>
                <a:gd name="connsiteY75" fmla="*/ 79954 h 324003"/>
                <a:gd name="connsiteX76" fmla="*/ 7706 w 282046"/>
                <a:gd name="connsiteY76" fmla="*/ 81213 h 324003"/>
                <a:gd name="connsiteX77" fmla="*/ 899 w 282046"/>
                <a:gd name="connsiteY77" fmla="*/ 72996 h 324003"/>
                <a:gd name="connsiteX78" fmla="*/ 6564 w 282046"/>
                <a:gd name="connsiteY78" fmla="*/ 64244 h 324003"/>
                <a:gd name="connsiteX79" fmla="*/ 36015 w 282046"/>
                <a:gd name="connsiteY79" fmla="*/ 55036 h 324003"/>
                <a:gd name="connsiteX80" fmla="*/ 67740 w 282046"/>
                <a:gd name="connsiteY80" fmla="*/ 51575 h 324003"/>
                <a:gd name="connsiteX81" fmla="*/ 145944 w 282046"/>
                <a:gd name="connsiteY81" fmla="*/ 70840 h 324003"/>
                <a:gd name="connsiteX82" fmla="*/ 149592 w 282046"/>
                <a:gd name="connsiteY82" fmla="*/ 69348 h 324003"/>
                <a:gd name="connsiteX83" fmla="*/ 163449 w 282046"/>
                <a:gd name="connsiteY83" fmla="*/ 21412 h 324003"/>
                <a:gd name="connsiteX84" fmla="*/ 193192 w 282046"/>
                <a:gd name="connsiteY84" fmla="*/ 13976 h 324003"/>
                <a:gd name="connsiteX85" fmla="*/ 204206 w 282046"/>
                <a:gd name="connsiteY85" fmla="*/ 25014 h 324003"/>
                <a:gd name="connsiteX86" fmla="*/ 208530 w 282046"/>
                <a:gd name="connsiteY86" fmla="*/ 25818 h 324003"/>
                <a:gd name="connsiteX87" fmla="*/ 240604 w 282046"/>
                <a:gd name="connsiteY87" fmla="*/ 25701 h 324003"/>
                <a:gd name="connsiteX88" fmla="*/ 245674 w 282046"/>
                <a:gd name="connsiteY88" fmla="*/ 24874 h 324003"/>
                <a:gd name="connsiteX89" fmla="*/ 266606 w 282046"/>
                <a:gd name="connsiteY89" fmla="*/ 3942 h 324003"/>
                <a:gd name="connsiteX90" fmla="*/ 281070 w 282046"/>
                <a:gd name="connsiteY90" fmla="*/ 5760 h 324003"/>
                <a:gd name="connsiteX91" fmla="*/ 279042 w 282046"/>
                <a:gd name="connsiteY91" fmla="*/ 16529 h 324003"/>
                <a:gd name="connsiteX92" fmla="*/ 258809 w 282046"/>
                <a:gd name="connsiteY92" fmla="*/ 36668 h 324003"/>
                <a:gd name="connsiteX93" fmla="*/ 257737 w 282046"/>
                <a:gd name="connsiteY93" fmla="*/ 43230 h 324003"/>
                <a:gd name="connsiteX94" fmla="*/ 257410 w 282046"/>
                <a:gd name="connsiteY94" fmla="*/ 74080 h 324003"/>
                <a:gd name="connsiteX95" fmla="*/ 258156 w 282046"/>
                <a:gd name="connsiteY95" fmla="*/ 78905 h 324003"/>
                <a:gd name="connsiteX96" fmla="*/ 268634 w 282046"/>
                <a:gd name="connsiteY96" fmla="*/ 89360 h 324003"/>
                <a:gd name="connsiteX97" fmla="*/ 273203 w 282046"/>
                <a:gd name="connsiteY97" fmla="*/ 108229 h 324003"/>
                <a:gd name="connsiteX98" fmla="*/ 257189 w 282046"/>
                <a:gd name="connsiteY98" fmla="*/ 120222 h 324003"/>
                <a:gd name="connsiteX99" fmla="*/ 247574 w 282046"/>
                <a:gd name="connsiteY99" fmla="*/ 112833 h 324003"/>
                <a:gd name="connsiteX100" fmla="*/ 253331 w 282046"/>
                <a:gd name="connsiteY100" fmla="*/ 102984 h 324003"/>
                <a:gd name="connsiteX101" fmla="*/ 253914 w 282046"/>
                <a:gd name="connsiteY101" fmla="*/ 99756 h 324003"/>
                <a:gd name="connsiteX102" fmla="*/ 238564 w 282046"/>
                <a:gd name="connsiteY102" fmla="*/ 84453 h 324003"/>
                <a:gd name="connsiteX103" fmla="*/ 238157 w 282046"/>
                <a:gd name="connsiteY103" fmla="*/ 70922 h 324003"/>
                <a:gd name="connsiteX104" fmla="*/ 242958 w 282046"/>
                <a:gd name="connsiteY104" fmla="*/ 56295 h 324003"/>
                <a:gd name="connsiteX105" fmla="*/ 242119 w 282046"/>
                <a:gd name="connsiteY105" fmla="*/ 53976 h 324003"/>
                <a:gd name="connsiteX106" fmla="*/ 240301 w 282046"/>
                <a:gd name="connsiteY106" fmla="*/ 55269 h 324003"/>
                <a:gd name="connsiteX107" fmla="*/ 220849 w 282046"/>
                <a:gd name="connsiteY107" fmla="*/ 74698 h 324003"/>
                <a:gd name="connsiteX108" fmla="*/ 212796 w 282046"/>
                <a:gd name="connsiteY108" fmla="*/ 77717 h 324003"/>
                <a:gd name="connsiteX109" fmla="*/ 205733 w 282046"/>
                <a:gd name="connsiteY109" fmla="*/ 72076 h 324003"/>
                <a:gd name="connsiteX110" fmla="*/ 207504 w 282046"/>
                <a:gd name="connsiteY110" fmla="*/ 62997 h 324003"/>
                <a:gd name="connsiteX111" fmla="*/ 212516 w 282046"/>
                <a:gd name="connsiteY111" fmla="*/ 57915 h 324003"/>
                <a:gd name="connsiteX112" fmla="*/ 227644 w 282046"/>
                <a:gd name="connsiteY112" fmla="*/ 42764 h 324003"/>
                <a:gd name="connsiteX113" fmla="*/ 228973 w 282046"/>
                <a:gd name="connsiteY113" fmla="*/ 40736 h 324003"/>
                <a:gd name="connsiteX114" fmla="*/ 226548 w 282046"/>
                <a:gd name="connsiteY114" fmla="*/ 40013 h 324003"/>
                <a:gd name="connsiteX115" fmla="*/ 211758 w 282046"/>
                <a:gd name="connsiteY115" fmla="*/ 45118 h 324003"/>
                <a:gd name="connsiteX116" fmla="*/ 203192 w 282046"/>
                <a:gd name="connsiteY116" fmla="*/ 47344 h 324003"/>
                <a:gd name="connsiteX117" fmla="*/ 198542 w 282046"/>
                <a:gd name="connsiteY117" fmla="*/ 44454 h 324003"/>
                <a:gd name="connsiteX118" fmla="*/ 183391 w 282046"/>
                <a:gd name="connsiteY118" fmla="*/ 29314 h 324003"/>
                <a:gd name="connsiteX119" fmla="*/ 181106 w 282046"/>
                <a:gd name="connsiteY119" fmla="*/ 27158 h 3240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282046" h="324003">
                  <a:moveTo>
                    <a:pt x="181106" y="27158"/>
                  </a:moveTo>
                  <a:cubicBezTo>
                    <a:pt x="172062" y="55980"/>
                    <a:pt x="163799" y="84605"/>
                    <a:pt x="155734" y="113415"/>
                  </a:cubicBezTo>
                  <a:cubicBezTo>
                    <a:pt x="156806" y="113532"/>
                    <a:pt x="157167" y="112716"/>
                    <a:pt x="157668" y="112226"/>
                  </a:cubicBezTo>
                  <a:cubicBezTo>
                    <a:pt x="165745" y="104359"/>
                    <a:pt x="173799" y="96481"/>
                    <a:pt x="181864" y="88614"/>
                  </a:cubicBezTo>
                  <a:cubicBezTo>
                    <a:pt x="186013" y="84570"/>
                    <a:pt x="191001" y="84383"/>
                    <a:pt x="194766" y="88089"/>
                  </a:cubicBezTo>
                  <a:cubicBezTo>
                    <a:pt x="198647" y="91900"/>
                    <a:pt x="198577" y="97005"/>
                    <a:pt x="194393" y="101143"/>
                  </a:cubicBezTo>
                  <a:cubicBezTo>
                    <a:pt x="186631" y="108823"/>
                    <a:pt x="179195" y="116830"/>
                    <a:pt x="170990" y="124056"/>
                  </a:cubicBezTo>
                  <a:cubicBezTo>
                    <a:pt x="170291" y="124674"/>
                    <a:pt x="169696" y="125420"/>
                    <a:pt x="168694" y="126492"/>
                  </a:cubicBezTo>
                  <a:cubicBezTo>
                    <a:pt x="172400" y="126189"/>
                    <a:pt x="175372" y="125140"/>
                    <a:pt x="178367" y="124301"/>
                  </a:cubicBezTo>
                  <a:cubicBezTo>
                    <a:pt x="191922" y="120478"/>
                    <a:pt x="205465" y="116585"/>
                    <a:pt x="218984" y="112634"/>
                  </a:cubicBezTo>
                  <a:cubicBezTo>
                    <a:pt x="222924" y="111481"/>
                    <a:pt x="226362" y="112075"/>
                    <a:pt x="229089" y="115187"/>
                  </a:cubicBezTo>
                  <a:cubicBezTo>
                    <a:pt x="231467" y="117914"/>
                    <a:pt x="232248" y="121084"/>
                    <a:pt x="230616" y="124511"/>
                  </a:cubicBezTo>
                  <a:cubicBezTo>
                    <a:pt x="229299" y="127296"/>
                    <a:pt x="227050" y="129033"/>
                    <a:pt x="224089" y="129884"/>
                  </a:cubicBezTo>
                  <a:cubicBezTo>
                    <a:pt x="220453" y="130932"/>
                    <a:pt x="216840" y="132098"/>
                    <a:pt x="213157" y="132984"/>
                  </a:cubicBezTo>
                  <a:cubicBezTo>
                    <a:pt x="211024" y="133497"/>
                    <a:pt x="210849" y="134359"/>
                    <a:pt x="211840" y="136107"/>
                  </a:cubicBezTo>
                  <a:cubicBezTo>
                    <a:pt x="216980" y="145186"/>
                    <a:pt x="220861" y="154802"/>
                    <a:pt x="224043" y="164731"/>
                  </a:cubicBezTo>
                  <a:cubicBezTo>
                    <a:pt x="227772" y="176351"/>
                    <a:pt x="229952" y="188262"/>
                    <a:pt x="230919" y="200407"/>
                  </a:cubicBezTo>
                  <a:cubicBezTo>
                    <a:pt x="231222" y="204276"/>
                    <a:pt x="231525" y="208122"/>
                    <a:pt x="231455" y="212003"/>
                  </a:cubicBezTo>
                  <a:cubicBezTo>
                    <a:pt x="231350" y="217481"/>
                    <a:pt x="227422" y="221817"/>
                    <a:pt x="222458" y="221840"/>
                  </a:cubicBezTo>
                  <a:cubicBezTo>
                    <a:pt x="217493" y="221863"/>
                    <a:pt x="213437" y="217563"/>
                    <a:pt x="213402" y="212085"/>
                  </a:cubicBezTo>
                  <a:cubicBezTo>
                    <a:pt x="213250" y="189230"/>
                    <a:pt x="207924" y="167633"/>
                    <a:pt x="197516" y="147296"/>
                  </a:cubicBezTo>
                  <a:cubicBezTo>
                    <a:pt x="196351" y="145023"/>
                    <a:pt x="194999" y="142855"/>
                    <a:pt x="193798" y="140594"/>
                  </a:cubicBezTo>
                  <a:cubicBezTo>
                    <a:pt x="193099" y="139289"/>
                    <a:pt x="192190" y="138974"/>
                    <a:pt x="190756" y="139382"/>
                  </a:cubicBezTo>
                  <a:cubicBezTo>
                    <a:pt x="181013" y="142133"/>
                    <a:pt x="171258" y="144825"/>
                    <a:pt x="161503" y="147529"/>
                  </a:cubicBezTo>
                  <a:cubicBezTo>
                    <a:pt x="159766" y="148007"/>
                    <a:pt x="159487" y="148811"/>
                    <a:pt x="160594" y="150361"/>
                  </a:cubicBezTo>
                  <a:cubicBezTo>
                    <a:pt x="165477" y="157191"/>
                    <a:pt x="169207" y="164638"/>
                    <a:pt x="172691" y="172295"/>
                  </a:cubicBezTo>
                  <a:cubicBezTo>
                    <a:pt x="179708" y="187715"/>
                    <a:pt x="181456" y="203822"/>
                    <a:pt x="180220" y="220476"/>
                  </a:cubicBezTo>
                  <a:cubicBezTo>
                    <a:pt x="179649" y="228157"/>
                    <a:pt x="178367" y="235733"/>
                    <a:pt x="175850" y="242970"/>
                  </a:cubicBezTo>
                  <a:cubicBezTo>
                    <a:pt x="163939" y="277282"/>
                    <a:pt x="142704" y="303179"/>
                    <a:pt x="108089" y="316640"/>
                  </a:cubicBezTo>
                  <a:cubicBezTo>
                    <a:pt x="95991" y="321349"/>
                    <a:pt x="83334" y="323470"/>
                    <a:pt x="70327" y="323330"/>
                  </a:cubicBezTo>
                  <a:cubicBezTo>
                    <a:pt x="65339" y="323272"/>
                    <a:pt x="61108" y="319729"/>
                    <a:pt x="60164" y="314892"/>
                  </a:cubicBezTo>
                  <a:cubicBezTo>
                    <a:pt x="59383" y="310918"/>
                    <a:pt x="64943" y="305312"/>
                    <a:pt x="69954" y="305335"/>
                  </a:cubicBezTo>
                  <a:cubicBezTo>
                    <a:pt x="75712" y="305370"/>
                    <a:pt x="81388" y="304787"/>
                    <a:pt x="87029" y="303773"/>
                  </a:cubicBezTo>
                  <a:cubicBezTo>
                    <a:pt x="103124" y="300871"/>
                    <a:pt x="117273" y="293960"/>
                    <a:pt x="129534" y="283191"/>
                  </a:cubicBezTo>
                  <a:cubicBezTo>
                    <a:pt x="145804" y="268902"/>
                    <a:pt x="156025" y="250989"/>
                    <a:pt x="160197" y="229905"/>
                  </a:cubicBezTo>
                  <a:cubicBezTo>
                    <a:pt x="165454" y="203286"/>
                    <a:pt x="159976" y="178845"/>
                    <a:pt x="143484" y="157074"/>
                  </a:cubicBezTo>
                  <a:cubicBezTo>
                    <a:pt x="141095" y="153927"/>
                    <a:pt x="141049" y="153962"/>
                    <a:pt x="138275" y="156736"/>
                  </a:cubicBezTo>
                  <a:cubicBezTo>
                    <a:pt x="131981" y="163030"/>
                    <a:pt x="125699" y="169335"/>
                    <a:pt x="119371" y="175594"/>
                  </a:cubicBezTo>
                  <a:cubicBezTo>
                    <a:pt x="118124" y="176817"/>
                    <a:pt x="117716" y="177761"/>
                    <a:pt x="118870" y="179393"/>
                  </a:cubicBezTo>
                  <a:cubicBezTo>
                    <a:pt x="129324" y="194253"/>
                    <a:pt x="131981" y="210546"/>
                    <a:pt x="126981" y="227900"/>
                  </a:cubicBezTo>
                  <a:cubicBezTo>
                    <a:pt x="121643" y="246397"/>
                    <a:pt x="110396" y="260149"/>
                    <a:pt x="92600" y="268063"/>
                  </a:cubicBezTo>
                  <a:cubicBezTo>
                    <a:pt x="81726" y="272900"/>
                    <a:pt x="70281" y="273879"/>
                    <a:pt x="58696" y="271583"/>
                  </a:cubicBezTo>
                  <a:cubicBezTo>
                    <a:pt x="36901" y="267259"/>
                    <a:pt x="21738" y="254648"/>
                    <a:pt x="13277" y="234124"/>
                  </a:cubicBezTo>
                  <a:cubicBezTo>
                    <a:pt x="10608" y="227632"/>
                    <a:pt x="9291" y="220814"/>
                    <a:pt x="9244" y="213787"/>
                  </a:cubicBezTo>
                  <a:cubicBezTo>
                    <a:pt x="9209" y="208274"/>
                    <a:pt x="13149" y="203950"/>
                    <a:pt x="18114" y="203857"/>
                  </a:cubicBezTo>
                  <a:cubicBezTo>
                    <a:pt x="23160" y="203775"/>
                    <a:pt x="27169" y="208111"/>
                    <a:pt x="27286" y="213775"/>
                  </a:cubicBezTo>
                  <a:cubicBezTo>
                    <a:pt x="27636" y="232283"/>
                    <a:pt x="40561" y="248798"/>
                    <a:pt x="58078" y="253133"/>
                  </a:cubicBezTo>
                  <a:cubicBezTo>
                    <a:pt x="77775" y="258005"/>
                    <a:pt x="96411" y="250406"/>
                    <a:pt x="106131" y="232865"/>
                  </a:cubicBezTo>
                  <a:cubicBezTo>
                    <a:pt x="113392" y="219754"/>
                    <a:pt x="113030" y="206234"/>
                    <a:pt x="106259" y="192878"/>
                  </a:cubicBezTo>
                  <a:cubicBezTo>
                    <a:pt x="105245" y="190873"/>
                    <a:pt x="104289" y="190617"/>
                    <a:pt x="102576" y="192353"/>
                  </a:cubicBezTo>
                  <a:cubicBezTo>
                    <a:pt x="94103" y="200955"/>
                    <a:pt x="85385" y="209311"/>
                    <a:pt x="77029" y="218029"/>
                  </a:cubicBezTo>
                  <a:cubicBezTo>
                    <a:pt x="71295" y="224019"/>
                    <a:pt x="64034" y="222889"/>
                    <a:pt x="60339" y="214462"/>
                  </a:cubicBezTo>
                  <a:cubicBezTo>
                    <a:pt x="59826" y="213285"/>
                    <a:pt x="59885" y="212073"/>
                    <a:pt x="60502" y="210896"/>
                  </a:cubicBezTo>
                  <a:cubicBezTo>
                    <a:pt x="61574" y="208857"/>
                    <a:pt x="62822" y="206992"/>
                    <a:pt x="64477" y="205348"/>
                  </a:cubicBezTo>
                  <a:cubicBezTo>
                    <a:pt x="72985" y="196910"/>
                    <a:pt x="81458" y="188426"/>
                    <a:pt x="89919" y="179953"/>
                  </a:cubicBezTo>
                  <a:cubicBezTo>
                    <a:pt x="91947" y="177913"/>
                    <a:pt x="91877" y="177505"/>
                    <a:pt x="89418" y="176188"/>
                  </a:cubicBezTo>
                  <a:cubicBezTo>
                    <a:pt x="72903" y="167330"/>
                    <a:pt x="52507" y="170372"/>
                    <a:pt x="39186" y="183694"/>
                  </a:cubicBezTo>
                  <a:cubicBezTo>
                    <a:pt x="38125" y="184754"/>
                    <a:pt x="37134" y="185873"/>
                    <a:pt x="35817" y="186642"/>
                  </a:cubicBezTo>
                  <a:cubicBezTo>
                    <a:pt x="31750" y="189032"/>
                    <a:pt x="27100" y="188239"/>
                    <a:pt x="24151" y="184638"/>
                  </a:cubicBezTo>
                  <a:cubicBezTo>
                    <a:pt x="21354" y="181211"/>
                    <a:pt x="21447" y="176410"/>
                    <a:pt x="24547" y="173041"/>
                  </a:cubicBezTo>
                  <a:cubicBezTo>
                    <a:pt x="33160" y="163717"/>
                    <a:pt x="43579" y="157482"/>
                    <a:pt x="56038" y="154767"/>
                  </a:cubicBezTo>
                  <a:cubicBezTo>
                    <a:pt x="73031" y="151072"/>
                    <a:pt x="88742" y="154160"/>
                    <a:pt x="103182" y="163741"/>
                  </a:cubicBezTo>
                  <a:cubicBezTo>
                    <a:pt x="104604" y="164685"/>
                    <a:pt x="105490" y="164417"/>
                    <a:pt x="106585" y="163310"/>
                  </a:cubicBezTo>
                  <a:cubicBezTo>
                    <a:pt x="113229" y="156620"/>
                    <a:pt x="119872" y="149918"/>
                    <a:pt x="126608" y="143333"/>
                  </a:cubicBezTo>
                  <a:cubicBezTo>
                    <a:pt x="128158" y="141818"/>
                    <a:pt x="127797" y="141002"/>
                    <a:pt x="126329" y="139837"/>
                  </a:cubicBezTo>
                  <a:cubicBezTo>
                    <a:pt x="119079" y="134103"/>
                    <a:pt x="111061" y="129755"/>
                    <a:pt x="102495" y="126364"/>
                  </a:cubicBezTo>
                  <a:cubicBezTo>
                    <a:pt x="101434" y="125944"/>
                    <a:pt x="100350" y="125548"/>
                    <a:pt x="99336" y="125012"/>
                  </a:cubicBezTo>
                  <a:cubicBezTo>
                    <a:pt x="95641" y="123077"/>
                    <a:pt x="93695" y="118986"/>
                    <a:pt x="94628" y="115303"/>
                  </a:cubicBezTo>
                  <a:cubicBezTo>
                    <a:pt x="95688" y="111119"/>
                    <a:pt x="98847" y="108730"/>
                    <a:pt x="103287" y="108648"/>
                  </a:cubicBezTo>
                  <a:cubicBezTo>
                    <a:pt x="109604" y="108544"/>
                    <a:pt x="114814" y="111620"/>
                    <a:pt x="120023" y="114557"/>
                  </a:cubicBezTo>
                  <a:cubicBezTo>
                    <a:pt x="124091" y="116842"/>
                    <a:pt x="127995" y="119417"/>
                    <a:pt x="131900" y="121982"/>
                  </a:cubicBezTo>
                  <a:cubicBezTo>
                    <a:pt x="133741" y="123194"/>
                    <a:pt x="134440" y="122669"/>
                    <a:pt x="134988" y="120723"/>
                  </a:cubicBezTo>
                  <a:cubicBezTo>
                    <a:pt x="137517" y="111655"/>
                    <a:pt x="140046" y="102576"/>
                    <a:pt x="142762" y="93567"/>
                  </a:cubicBezTo>
                  <a:cubicBezTo>
                    <a:pt x="143519" y="91073"/>
                    <a:pt x="142913" y="89779"/>
                    <a:pt x="140687" y="88532"/>
                  </a:cubicBezTo>
                  <a:cubicBezTo>
                    <a:pt x="122424" y="78159"/>
                    <a:pt x="102833" y="72064"/>
                    <a:pt x="81900" y="70188"/>
                  </a:cubicBezTo>
                  <a:cubicBezTo>
                    <a:pt x="58929" y="68136"/>
                    <a:pt x="36773" y="71528"/>
                    <a:pt x="15340" y="79954"/>
                  </a:cubicBezTo>
                  <a:cubicBezTo>
                    <a:pt x="12927" y="80898"/>
                    <a:pt x="10538" y="82169"/>
                    <a:pt x="7706" y="81213"/>
                  </a:cubicBezTo>
                  <a:cubicBezTo>
                    <a:pt x="3755" y="79884"/>
                    <a:pt x="1226" y="76936"/>
                    <a:pt x="899" y="72996"/>
                  </a:cubicBezTo>
                  <a:cubicBezTo>
                    <a:pt x="608" y="69453"/>
                    <a:pt x="2846" y="65840"/>
                    <a:pt x="6564" y="64244"/>
                  </a:cubicBezTo>
                  <a:cubicBezTo>
                    <a:pt x="16051" y="60153"/>
                    <a:pt x="25899" y="57088"/>
                    <a:pt x="36015" y="55036"/>
                  </a:cubicBezTo>
                  <a:cubicBezTo>
                    <a:pt x="46470" y="52915"/>
                    <a:pt x="57041" y="51621"/>
                    <a:pt x="67740" y="51575"/>
                  </a:cubicBezTo>
                  <a:cubicBezTo>
                    <a:pt x="95420" y="51470"/>
                    <a:pt x="121480" y="57892"/>
                    <a:pt x="145944" y="70840"/>
                  </a:cubicBezTo>
                  <a:cubicBezTo>
                    <a:pt x="148764" y="72332"/>
                    <a:pt x="148741" y="72320"/>
                    <a:pt x="149592" y="69348"/>
                  </a:cubicBezTo>
                  <a:cubicBezTo>
                    <a:pt x="154184" y="53358"/>
                    <a:pt x="158554" y="37309"/>
                    <a:pt x="163449" y="21412"/>
                  </a:cubicBezTo>
                  <a:cubicBezTo>
                    <a:pt x="167563" y="8056"/>
                    <a:pt x="183064" y="4326"/>
                    <a:pt x="193192" y="13976"/>
                  </a:cubicBezTo>
                  <a:cubicBezTo>
                    <a:pt x="196957" y="17566"/>
                    <a:pt x="200628" y="21249"/>
                    <a:pt x="204206" y="25014"/>
                  </a:cubicBezTo>
                  <a:cubicBezTo>
                    <a:pt x="205581" y="26470"/>
                    <a:pt x="206677" y="26738"/>
                    <a:pt x="208530" y="25818"/>
                  </a:cubicBezTo>
                  <a:cubicBezTo>
                    <a:pt x="219171" y="20561"/>
                    <a:pt x="229928" y="20620"/>
                    <a:pt x="240604" y="25701"/>
                  </a:cubicBezTo>
                  <a:cubicBezTo>
                    <a:pt x="242702" y="26703"/>
                    <a:pt x="244031" y="26552"/>
                    <a:pt x="245674" y="24874"/>
                  </a:cubicBezTo>
                  <a:cubicBezTo>
                    <a:pt x="252574" y="17822"/>
                    <a:pt x="259555" y="10841"/>
                    <a:pt x="266606" y="3942"/>
                  </a:cubicBezTo>
                  <a:cubicBezTo>
                    <a:pt x="271443" y="-802"/>
                    <a:pt x="277841" y="72"/>
                    <a:pt x="281070" y="5760"/>
                  </a:cubicBezTo>
                  <a:cubicBezTo>
                    <a:pt x="283109" y="9361"/>
                    <a:pt x="282480" y="13056"/>
                    <a:pt x="279042" y="16529"/>
                  </a:cubicBezTo>
                  <a:cubicBezTo>
                    <a:pt x="272352" y="23300"/>
                    <a:pt x="265685" y="30095"/>
                    <a:pt x="258809" y="36668"/>
                  </a:cubicBezTo>
                  <a:cubicBezTo>
                    <a:pt x="256559" y="38824"/>
                    <a:pt x="256443" y="40421"/>
                    <a:pt x="257737" y="43230"/>
                  </a:cubicBezTo>
                  <a:cubicBezTo>
                    <a:pt x="262457" y="53486"/>
                    <a:pt x="262352" y="63882"/>
                    <a:pt x="257410" y="74080"/>
                  </a:cubicBezTo>
                  <a:cubicBezTo>
                    <a:pt x="256443" y="76085"/>
                    <a:pt x="256513" y="77355"/>
                    <a:pt x="258156" y="78905"/>
                  </a:cubicBezTo>
                  <a:cubicBezTo>
                    <a:pt x="261746" y="82285"/>
                    <a:pt x="265207" y="85817"/>
                    <a:pt x="268634" y="89360"/>
                  </a:cubicBezTo>
                  <a:cubicBezTo>
                    <a:pt x="273844" y="94733"/>
                    <a:pt x="275860" y="100991"/>
                    <a:pt x="273203" y="108229"/>
                  </a:cubicBezTo>
                  <a:cubicBezTo>
                    <a:pt x="270487" y="115630"/>
                    <a:pt x="264741" y="119243"/>
                    <a:pt x="257189" y="120222"/>
                  </a:cubicBezTo>
                  <a:cubicBezTo>
                    <a:pt x="252877" y="120781"/>
                    <a:pt x="248786" y="117506"/>
                    <a:pt x="247574" y="112833"/>
                  </a:cubicBezTo>
                  <a:cubicBezTo>
                    <a:pt x="246606" y="109115"/>
                    <a:pt x="249100" y="104406"/>
                    <a:pt x="253331" y="102984"/>
                  </a:cubicBezTo>
                  <a:cubicBezTo>
                    <a:pt x="256152" y="102029"/>
                    <a:pt x="255546" y="101329"/>
                    <a:pt x="253914" y="99756"/>
                  </a:cubicBezTo>
                  <a:cubicBezTo>
                    <a:pt x="248739" y="94721"/>
                    <a:pt x="243646" y="89581"/>
                    <a:pt x="238564" y="84453"/>
                  </a:cubicBezTo>
                  <a:cubicBezTo>
                    <a:pt x="234264" y="80106"/>
                    <a:pt x="234136" y="75491"/>
                    <a:pt x="238157" y="70922"/>
                  </a:cubicBezTo>
                  <a:cubicBezTo>
                    <a:pt x="241851" y="66726"/>
                    <a:pt x="243459" y="61854"/>
                    <a:pt x="242958" y="56295"/>
                  </a:cubicBezTo>
                  <a:cubicBezTo>
                    <a:pt x="242888" y="55456"/>
                    <a:pt x="243063" y="54302"/>
                    <a:pt x="242119" y="53976"/>
                  </a:cubicBezTo>
                  <a:cubicBezTo>
                    <a:pt x="241292" y="53696"/>
                    <a:pt x="240837" y="54745"/>
                    <a:pt x="240301" y="55269"/>
                  </a:cubicBezTo>
                  <a:cubicBezTo>
                    <a:pt x="233798" y="61726"/>
                    <a:pt x="227306" y="68195"/>
                    <a:pt x="220849" y="74698"/>
                  </a:cubicBezTo>
                  <a:cubicBezTo>
                    <a:pt x="218611" y="76947"/>
                    <a:pt x="216036" y="78218"/>
                    <a:pt x="212796" y="77717"/>
                  </a:cubicBezTo>
                  <a:cubicBezTo>
                    <a:pt x="209369" y="77192"/>
                    <a:pt x="206922" y="75327"/>
                    <a:pt x="205733" y="72076"/>
                  </a:cubicBezTo>
                  <a:cubicBezTo>
                    <a:pt x="204509" y="68754"/>
                    <a:pt x="205069" y="65631"/>
                    <a:pt x="207504" y="62997"/>
                  </a:cubicBezTo>
                  <a:cubicBezTo>
                    <a:pt x="209124" y="61248"/>
                    <a:pt x="210838" y="59605"/>
                    <a:pt x="212516" y="57915"/>
                  </a:cubicBezTo>
                  <a:cubicBezTo>
                    <a:pt x="217562" y="52869"/>
                    <a:pt x="222621" y="47834"/>
                    <a:pt x="227644" y="42764"/>
                  </a:cubicBezTo>
                  <a:cubicBezTo>
                    <a:pt x="228215" y="42181"/>
                    <a:pt x="229415" y="41692"/>
                    <a:pt x="228973" y="40736"/>
                  </a:cubicBezTo>
                  <a:cubicBezTo>
                    <a:pt x="228600" y="39932"/>
                    <a:pt x="227411" y="40095"/>
                    <a:pt x="226548" y="40013"/>
                  </a:cubicBezTo>
                  <a:cubicBezTo>
                    <a:pt x="220872" y="39535"/>
                    <a:pt x="215954" y="41307"/>
                    <a:pt x="211758" y="45118"/>
                  </a:cubicBezTo>
                  <a:cubicBezTo>
                    <a:pt x="209288" y="47356"/>
                    <a:pt x="206444" y="48113"/>
                    <a:pt x="203192" y="47344"/>
                  </a:cubicBezTo>
                  <a:cubicBezTo>
                    <a:pt x="201316" y="46901"/>
                    <a:pt x="199870" y="45782"/>
                    <a:pt x="198542" y="44454"/>
                  </a:cubicBezTo>
                  <a:cubicBezTo>
                    <a:pt x="193507" y="39396"/>
                    <a:pt x="188449" y="34361"/>
                    <a:pt x="183391" y="29314"/>
                  </a:cubicBezTo>
                  <a:cubicBezTo>
                    <a:pt x="182750" y="28685"/>
                    <a:pt x="182039" y="28044"/>
                    <a:pt x="181106" y="27158"/>
                  </a:cubicBezTo>
                  <a:close/>
                </a:path>
              </a:pathLst>
            </a:custGeom>
            <a:grp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002E6D"/>
                </a:solidFill>
                <a:effectLst/>
                <a:uLnTx/>
                <a:uFillTx/>
                <a:latin typeface="Museo 300"/>
                <a:ea typeface="+mn-ea"/>
                <a:cs typeface="+mn-cs"/>
              </a:endParaRPr>
            </a:p>
          </p:txBody>
        </p:sp>
        <p:sp>
          <p:nvSpPr>
            <p:cNvPr id="10" name="Freeform: Shape 9">
              <a:extLst>
                <a:ext uri="{FF2B5EF4-FFF2-40B4-BE49-F238E27FC236}">
                  <a16:creationId xmlns:a16="http://schemas.microsoft.com/office/drawing/2014/main" id="{672FD8BD-BC0D-4F5C-83DE-37E13E2EB768}"/>
                </a:ext>
              </a:extLst>
            </p:cNvPr>
            <p:cNvSpPr/>
            <p:nvPr/>
          </p:nvSpPr>
          <p:spPr>
            <a:xfrm>
              <a:off x="4561597" y="4661609"/>
              <a:ext cx="321673" cy="291370"/>
            </a:xfrm>
            <a:custGeom>
              <a:avLst/>
              <a:gdLst>
                <a:gd name="connsiteX0" fmla="*/ 163323 w 321672"/>
                <a:gd name="connsiteY0" fmla="*/ 273641 h 291370"/>
                <a:gd name="connsiteX1" fmla="*/ 258158 w 321672"/>
                <a:gd name="connsiteY1" fmla="*/ 237919 h 291370"/>
                <a:gd name="connsiteX2" fmla="*/ 300372 w 321672"/>
                <a:gd name="connsiteY2" fmla="*/ 174272 h 291370"/>
                <a:gd name="connsiteX3" fmla="*/ 303822 w 321672"/>
                <a:gd name="connsiteY3" fmla="*/ 162081 h 291370"/>
                <a:gd name="connsiteX4" fmla="*/ 314568 w 321672"/>
                <a:gd name="connsiteY4" fmla="*/ 155496 h 291370"/>
                <a:gd name="connsiteX5" fmla="*/ 320955 w 321672"/>
                <a:gd name="connsiteY5" fmla="*/ 167349 h 291370"/>
                <a:gd name="connsiteX6" fmla="*/ 290908 w 321672"/>
                <a:gd name="connsiteY6" fmla="*/ 229679 h 291370"/>
                <a:gd name="connsiteX7" fmla="*/ 241550 w 321672"/>
                <a:gd name="connsiteY7" fmla="*/ 271275 h 291370"/>
                <a:gd name="connsiteX8" fmla="*/ 198486 w 321672"/>
                <a:gd name="connsiteY8" fmla="*/ 287650 h 291370"/>
                <a:gd name="connsiteX9" fmla="*/ 152041 w 321672"/>
                <a:gd name="connsiteY9" fmla="*/ 291182 h 291370"/>
                <a:gd name="connsiteX10" fmla="*/ 90061 w 321672"/>
                <a:gd name="connsiteY10" fmla="*/ 274131 h 291370"/>
                <a:gd name="connsiteX11" fmla="*/ 46507 w 321672"/>
                <a:gd name="connsiteY11" fmla="*/ 241893 h 291370"/>
                <a:gd name="connsiteX12" fmla="*/ 5505 w 321672"/>
                <a:gd name="connsiteY12" fmla="*/ 167780 h 291370"/>
                <a:gd name="connsiteX13" fmla="*/ 1065 w 321672"/>
                <a:gd name="connsiteY13" fmla="*/ 123818 h 291370"/>
                <a:gd name="connsiteX14" fmla="*/ 39875 w 321672"/>
                <a:gd name="connsiteY14" fmla="*/ 25767 h 291370"/>
                <a:gd name="connsiteX15" fmla="*/ 64327 w 321672"/>
                <a:gd name="connsiteY15" fmla="*/ 2888 h 291370"/>
                <a:gd name="connsiteX16" fmla="*/ 74840 w 321672"/>
                <a:gd name="connsiteY16" fmla="*/ 2632 h 291370"/>
                <a:gd name="connsiteX17" fmla="*/ 78150 w 321672"/>
                <a:gd name="connsiteY17" fmla="*/ 12900 h 291370"/>
                <a:gd name="connsiteX18" fmla="*/ 74001 w 321672"/>
                <a:gd name="connsiteY18" fmla="*/ 17911 h 291370"/>
                <a:gd name="connsiteX19" fmla="*/ 42416 w 321672"/>
                <a:gd name="connsiteY19" fmla="*/ 52468 h 291370"/>
                <a:gd name="connsiteX20" fmla="*/ 20843 w 321672"/>
                <a:gd name="connsiteY20" fmla="*/ 107269 h 291370"/>
                <a:gd name="connsiteX21" fmla="*/ 20482 w 321672"/>
                <a:gd name="connsiteY21" fmla="*/ 150916 h 291370"/>
                <a:gd name="connsiteX22" fmla="*/ 39607 w 321672"/>
                <a:gd name="connsiteY22" fmla="*/ 204213 h 291370"/>
                <a:gd name="connsiteX23" fmla="*/ 122660 w 321672"/>
                <a:gd name="connsiteY23" fmla="*/ 267802 h 291370"/>
                <a:gd name="connsiteX24" fmla="*/ 163323 w 321672"/>
                <a:gd name="connsiteY24" fmla="*/ 273641 h 291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321672" h="291370">
                  <a:moveTo>
                    <a:pt x="163323" y="273641"/>
                  </a:moveTo>
                  <a:cubicBezTo>
                    <a:pt x="199220" y="273117"/>
                    <a:pt x="230840" y="261369"/>
                    <a:pt x="258158" y="237919"/>
                  </a:cubicBezTo>
                  <a:cubicBezTo>
                    <a:pt x="278286" y="220647"/>
                    <a:pt x="292132" y="199330"/>
                    <a:pt x="300372" y="174272"/>
                  </a:cubicBezTo>
                  <a:cubicBezTo>
                    <a:pt x="301689" y="170263"/>
                    <a:pt x="302575" y="166114"/>
                    <a:pt x="303822" y="162081"/>
                  </a:cubicBezTo>
                  <a:cubicBezTo>
                    <a:pt x="305395" y="157000"/>
                    <a:pt x="310104" y="154203"/>
                    <a:pt x="314568" y="155496"/>
                  </a:cubicBezTo>
                  <a:cubicBezTo>
                    <a:pt x="319754" y="157011"/>
                    <a:pt x="322260" y="161930"/>
                    <a:pt x="320955" y="167349"/>
                  </a:cubicBezTo>
                  <a:cubicBezTo>
                    <a:pt x="315395" y="190286"/>
                    <a:pt x="305419" y="211055"/>
                    <a:pt x="290908" y="229679"/>
                  </a:cubicBezTo>
                  <a:cubicBezTo>
                    <a:pt x="277389" y="247033"/>
                    <a:pt x="260618" y="260506"/>
                    <a:pt x="241550" y="271275"/>
                  </a:cubicBezTo>
                  <a:cubicBezTo>
                    <a:pt x="228031" y="278909"/>
                    <a:pt x="213637" y="284329"/>
                    <a:pt x="198486" y="287650"/>
                  </a:cubicBezTo>
                  <a:cubicBezTo>
                    <a:pt x="183183" y="291007"/>
                    <a:pt x="167729" y="292312"/>
                    <a:pt x="152041" y="291182"/>
                  </a:cubicBezTo>
                  <a:cubicBezTo>
                    <a:pt x="130212" y="289597"/>
                    <a:pt x="109571" y="283956"/>
                    <a:pt x="90061" y="274131"/>
                  </a:cubicBezTo>
                  <a:cubicBezTo>
                    <a:pt x="73698" y="265891"/>
                    <a:pt x="59444" y="254877"/>
                    <a:pt x="46507" y="241893"/>
                  </a:cubicBezTo>
                  <a:cubicBezTo>
                    <a:pt x="25726" y="221055"/>
                    <a:pt x="12533" y="196172"/>
                    <a:pt x="5505" y="167780"/>
                  </a:cubicBezTo>
                  <a:cubicBezTo>
                    <a:pt x="1927" y="153317"/>
                    <a:pt x="284" y="138643"/>
                    <a:pt x="1065" y="123818"/>
                  </a:cubicBezTo>
                  <a:cubicBezTo>
                    <a:pt x="3011" y="86849"/>
                    <a:pt x="15505" y="53843"/>
                    <a:pt x="39875" y="25767"/>
                  </a:cubicBezTo>
                  <a:cubicBezTo>
                    <a:pt x="47183" y="17352"/>
                    <a:pt x="55225" y="9496"/>
                    <a:pt x="64327" y="2888"/>
                  </a:cubicBezTo>
                  <a:cubicBezTo>
                    <a:pt x="67905" y="289"/>
                    <a:pt x="71483" y="208"/>
                    <a:pt x="74840" y="2632"/>
                  </a:cubicBezTo>
                  <a:cubicBezTo>
                    <a:pt x="78266" y="5114"/>
                    <a:pt x="79478" y="8902"/>
                    <a:pt x="78150" y="12900"/>
                  </a:cubicBezTo>
                  <a:cubicBezTo>
                    <a:pt x="77416" y="15114"/>
                    <a:pt x="75726" y="16559"/>
                    <a:pt x="74001" y="17911"/>
                  </a:cubicBezTo>
                  <a:cubicBezTo>
                    <a:pt x="61565" y="27701"/>
                    <a:pt x="51449" y="39496"/>
                    <a:pt x="42416" y="52468"/>
                  </a:cubicBezTo>
                  <a:cubicBezTo>
                    <a:pt x="30831" y="69099"/>
                    <a:pt x="24281" y="87595"/>
                    <a:pt x="20843" y="107269"/>
                  </a:cubicBezTo>
                  <a:cubicBezTo>
                    <a:pt x="18314" y="121732"/>
                    <a:pt x="18291" y="136324"/>
                    <a:pt x="20482" y="150916"/>
                  </a:cubicBezTo>
                  <a:cubicBezTo>
                    <a:pt x="23349" y="169960"/>
                    <a:pt x="29235" y="187978"/>
                    <a:pt x="39607" y="204213"/>
                  </a:cubicBezTo>
                  <a:cubicBezTo>
                    <a:pt x="59525" y="235402"/>
                    <a:pt x="86786" y="257289"/>
                    <a:pt x="122660" y="267802"/>
                  </a:cubicBezTo>
                  <a:cubicBezTo>
                    <a:pt x="135923" y="271695"/>
                    <a:pt x="149466" y="273653"/>
                    <a:pt x="163323" y="273641"/>
                  </a:cubicBezTo>
                  <a:close/>
                </a:path>
              </a:pathLst>
            </a:custGeom>
            <a:grp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002E6D"/>
                </a:solidFill>
                <a:effectLst/>
                <a:uLnTx/>
                <a:uFillTx/>
                <a:latin typeface="Museo 300"/>
                <a:ea typeface="+mn-ea"/>
                <a:cs typeface="+mn-cs"/>
              </a:endParaRPr>
            </a:p>
          </p:txBody>
        </p:sp>
        <p:sp>
          <p:nvSpPr>
            <p:cNvPr id="11" name="Freeform: Shape 10">
              <a:extLst>
                <a:ext uri="{FF2B5EF4-FFF2-40B4-BE49-F238E27FC236}">
                  <a16:creationId xmlns:a16="http://schemas.microsoft.com/office/drawing/2014/main" id="{0B512CC1-1856-444E-9280-8D2EA74FB3B2}"/>
                </a:ext>
              </a:extLst>
            </p:cNvPr>
            <p:cNvSpPr/>
            <p:nvPr/>
          </p:nvSpPr>
          <p:spPr>
            <a:xfrm>
              <a:off x="4612940" y="4680603"/>
              <a:ext cx="121210" cy="216780"/>
            </a:xfrm>
            <a:custGeom>
              <a:avLst/>
              <a:gdLst>
                <a:gd name="connsiteX0" fmla="*/ 874 w 121210"/>
                <a:gd name="connsiteY0" fmla="*/ 107831 h 216779"/>
                <a:gd name="connsiteX1" fmla="*/ 28438 w 121210"/>
                <a:gd name="connsiteY1" fmla="*/ 38683 h 216779"/>
                <a:gd name="connsiteX2" fmla="*/ 91747 w 121210"/>
                <a:gd name="connsiteY2" fmla="*/ 2693 h 216779"/>
                <a:gd name="connsiteX3" fmla="*/ 110919 w 121210"/>
                <a:gd name="connsiteY3" fmla="*/ 875 h 216779"/>
                <a:gd name="connsiteX4" fmla="*/ 120965 w 121210"/>
                <a:gd name="connsiteY4" fmla="*/ 9919 h 216779"/>
                <a:gd name="connsiteX5" fmla="*/ 111105 w 121210"/>
                <a:gd name="connsiteY5" fmla="*/ 18905 h 216779"/>
                <a:gd name="connsiteX6" fmla="*/ 62505 w 121210"/>
                <a:gd name="connsiteY6" fmla="*/ 32891 h 216779"/>
                <a:gd name="connsiteX7" fmla="*/ 23123 w 121210"/>
                <a:gd name="connsiteY7" fmla="*/ 84078 h 216779"/>
                <a:gd name="connsiteX8" fmla="*/ 26771 w 121210"/>
                <a:gd name="connsiteY8" fmla="*/ 148518 h 216779"/>
                <a:gd name="connsiteX9" fmla="*/ 78553 w 121210"/>
                <a:gd name="connsiteY9" fmla="*/ 197783 h 216779"/>
                <a:gd name="connsiteX10" fmla="*/ 85710 w 121210"/>
                <a:gd name="connsiteY10" fmla="*/ 203599 h 216779"/>
                <a:gd name="connsiteX11" fmla="*/ 84288 w 121210"/>
                <a:gd name="connsiteY11" fmla="*/ 212701 h 216779"/>
                <a:gd name="connsiteX12" fmla="*/ 75523 w 121210"/>
                <a:gd name="connsiteY12" fmla="*/ 215603 h 216779"/>
                <a:gd name="connsiteX13" fmla="*/ 53099 w 121210"/>
                <a:gd name="connsiteY13" fmla="*/ 205102 h 216779"/>
                <a:gd name="connsiteX14" fmla="*/ 4837 w 121210"/>
                <a:gd name="connsiteY14" fmla="*/ 140348 h 216779"/>
                <a:gd name="connsiteX15" fmla="*/ 874 w 121210"/>
                <a:gd name="connsiteY15" fmla="*/ 107831 h 2167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121210" h="216779">
                  <a:moveTo>
                    <a:pt x="874" y="107831"/>
                  </a:moveTo>
                  <a:cubicBezTo>
                    <a:pt x="1422" y="83880"/>
                    <a:pt x="10210" y="59475"/>
                    <a:pt x="28438" y="38683"/>
                  </a:cubicBezTo>
                  <a:cubicBezTo>
                    <a:pt x="45361" y="19383"/>
                    <a:pt x="66584" y="7518"/>
                    <a:pt x="91747" y="2693"/>
                  </a:cubicBezTo>
                  <a:cubicBezTo>
                    <a:pt x="98064" y="1481"/>
                    <a:pt x="104462" y="851"/>
                    <a:pt x="110919" y="875"/>
                  </a:cubicBezTo>
                  <a:cubicBezTo>
                    <a:pt x="116595" y="898"/>
                    <a:pt x="121000" y="4872"/>
                    <a:pt x="120965" y="9919"/>
                  </a:cubicBezTo>
                  <a:cubicBezTo>
                    <a:pt x="120930" y="14872"/>
                    <a:pt x="116630" y="18870"/>
                    <a:pt x="111105" y="18905"/>
                  </a:cubicBezTo>
                  <a:cubicBezTo>
                    <a:pt x="93588" y="19021"/>
                    <a:pt x="77306" y="23590"/>
                    <a:pt x="62505" y="32891"/>
                  </a:cubicBezTo>
                  <a:cubicBezTo>
                    <a:pt x="43123" y="45070"/>
                    <a:pt x="29871" y="62132"/>
                    <a:pt x="23123" y="84078"/>
                  </a:cubicBezTo>
                  <a:cubicBezTo>
                    <a:pt x="16375" y="105989"/>
                    <a:pt x="17529" y="127598"/>
                    <a:pt x="26771" y="148518"/>
                  </a:cubicBezTo>
                  <a:cubicBezTo>
                    <a:pt x="37156" y="172002"/>
                    <a:pt x="54545" y="188447"/>
                    <a:pt x="78553" y="197783"/>
                  </a:cubicBezTo>
                  <a:cubicBezTo>
                    <a:pt x="81549" y="198948"/>
                    <a:pt x="84276" y="200347"/>
                    <a:pt x="85710" y="203599"/>
                  </a:cubicBezTo>
                  <a:cubicBezTo>
                    <a:pt x="87225" y="207048"/>
                    <a:pt x="86467" y="210032"/>
                    <a:pt x="84288" y="212701"/>
                  </a:cubicBezTo>
                  <a:cubicBezTo>
                    <a:pt x="82062" y="215417"/>
                    <a:pt x="78973" y="216605"/>
                    <a:pt x="75523" y="215603"/>
                  </a:cubicBezTo>
                  <a:cubicBezTo>
                    <a:pt x="67505" y="213295"/>
                    <a:pt x="60116" y="209543"/>
                    <a:pt x="53099" y="205102"/>
                  </a:cubicBezTo>
                  <a:cubicBezTo>
                    <a:pt x="28764" y="189683"/>
                    <a:pt x="12727" y="167981"/>
                    <a:pt x="4837" y="140348"/>
                  </a:cubicBezTo>
                  <a:cubicBezTo>
                    <a:pt x="2144" y="130919"/>
                    <a:pt x="886" y="121222"/>
                    <a:pt x="874" y="107831"/>
                  </a:cubicBezTo>
                  <a:close/>
                </a:path>
              </a:pathLst>
            </a:custGeom>
            <a:grpFill/>
            <a:ln w="9525" cap="flat">
              <a:noFill/>
              <a:prstDash val="solid"/>
              <a:miter/>
            </a:ln>
          </p:spPr>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002E6D"/>
                </a:solidFill>
                <a:effectLst/>
                <a:uLnTx/>
                <a:uFillTx/>
                <a:latin typeface="Museo 300"/>
                <a:ea typeface="+mn-ea"/>
                <a:cs typeface="+mn-cs"/>
              </a:endParaRPr>
            </a:p>
          </p:txBody>
        </p:sp>
      </p:grpSp>
      <p:cxnSp>
        <p:nvCxnSpPr>
          <p:cNvPr id="13" name="Straight Connector 12">
            <a:extLst>
              <a:ext uri="{FF2B5EF4-FFF2-40B4-BE49-F238E27FC236}">
                <a16:creationId xmlns:a16="http://schemas.microsoft.com/office/drawing/2014/main" id="{EC15B457-3317-4469-9F60-5C2D95221D95}"/>
              </a:ext>
            </a:extLst>
          </p:cNvPr>
          <p:cNvCxnSpPr>
            <a:cxnSpLocks/>
          </p:cNvCxnSpPr>
          <p:nvPr/>
        </p:nvCxnSpPr>
        <p:spPr>
          <a:xfrm>
            <a:off x="1064469" y="2492592"/>
            <a:ext cx="5471503" cy="0"/>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65" name="Rectangle 64">
            <a:extLst>
              <a:ext uri="{FF2B5EF4-FFF2-40B4-BE49-F238E27FC236}">
                <a16:creationId xmlns:a16="http://schemas.microsoft.com/office/drawing/2014/main" id="{1760A958-AE89-4C52-8646-A96DE19E2653}"/>
              </a:ext>
            </a:extLst>
          </p:cNvPr>
          <p:cNvSpPr/>
          <p:nvPr/>
        </p:nvSpPr>
        <p:spPr>
          <a:xfrm>
            <a:off x="1064468" y="2634571"/>
            <a:ext cx="4044496" cy="461665"/>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500"/>
              </a:spcAft>
              <a:buClrTx/>
              <a:buSzTx/>
              <a:buFontTx/>
              <a:buNone/>
              <a:tabLst/>
              <a:defRPr/>
            </a:pPr>
            <a:r>
              <a:rPr kumimoji="0" lang="en-US" sz="2000" b="1" i="0" u="none" strike="noStrike" kern="100" cap="none" spc="0" normalizeH="0" baseline="0" noProof="0" dirty="0">
                <a:ln>
                  <a:noFill/>
                </a:ln>
                <a:solidFill>
                  <a:srgbClr val="002E6D"/>
                </a:solidFill>
                <a:effectLst/>
                <a:uLnTx/>
                <a:uFillTx/>
                <a:latin typeface="Museo 300"/>
                <a:ea typeface="Aptos" panose="020B0004020202020204" pitchFamily="34" charset="0"/>
                <a:cs typeface="Arial" panose="020B0604020202020204" pitchFamily="34" charset="0"/>
              </a:rPr>
              <a:t>DONOR:</a:t>
            </a:r>
            <a:r>
              <a:rPr kumimoji="0" lang="en-US" sz="2400" b="1" i="0" u="none" strike="noStrike" kern="100" cap="none" spc="0" normalizeH="0" baseline="0" noProof="0" dirty="0">
                <a:ln>
                  <a:noFill/>
                </a:ln>
                <a:solidFill>
                  <a:srgbClr val="002E6D"/>
                </a:solidFill>
                <a:effectLst/>
                <a:uLnTx/>
                <a:uFillTx/>
                <a:latin typeface="Museo 300"/>
                <a:ea typeface="Aptos" panose="020B0004020202020204" pitchFamily="34" charset="0"/>
                <a:cs typeface="Arial" panose="020B0604020202020204" pitchFamily="34" charset="0"/>
              </a:rPr>
              <a:t> </a:t>
            </a:r>
            <a:r>
              <a:rPr kumimoji="0" lang="en-US" sz="1800" b="0" i="0" u="none" strike="noStrike" kern="100" cap="none" spc="0" normalizeH="0" baseline="0" noProof="0" dirty="0">
                <a:ln>
                  <a:noFill/>
                </a:ln>
                <a:solidFill>
                  <a:srgbClr val="002E6D"/>
                </a:solidFill>
                <a:effectLst/>
                <a:uLnTx/>
                <a:uFillTx/>
                <a:latin typeface="Museo 300"/>
                <a:ea typeface="Aptos" panose="020B0004020202020204" pitchFamily="34" charset="0"/>
                <a:cs typeface="Arial" panose="020B0604020202020204" pitchFamily="34" charset="0"/>
              </a:rPr>
              <a:t>Resolve to Save Lives</a:t>
            </a:r>
          </a:p>
        </p:txBody>
      </p:sp>
      <p:pic>
        <p:nvPicPr>
          <p:cNvPr id="67" name="Graphic 66">
            <a:extLst>
              <a:ext uri="{FF2B5EF4-FFF2-40B4-BE49-F238E27FC236}">
                <a16:creationId xmlns:a16="http://schemas.microsoft.com/office/drawing/2014/main" id="{1B77432B-F61B-4421-9450-DB1C1F862078}"/>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4953242" y="2731786"/>
            <a:ext cx="976495" cy="270225"/>
          </a:xfrm>
          <a:prstGeom prst="rect">
            <a:avLst/>
          </a:prstGeom>
        </p:spPr>
      </p:pic>
      <p:sp>
        <p:nvSpPr>
          <p:cNvPr id="68" name="Rectangle 67">
            <a:extLst>
              <a:ext uri="{FF2B5EF4-FFF2-40B4-BE49-F238E27FC236}">
                <a16:creationId xmlns:a16="http://schemas.microsoft.com/office/drawing/2014/main" id="{A53976FC-DBE5-4620-B8CD-713F2739013D}"/>
              </a:ext>
            </a:extLst>
          </p:cNvPr>
          <p:cNvSpPr/>
          <p:nvPr/>
        </p:nvSpPr>
        <p:spPr>
          <a:xfrm>
            <a:off x="2288669" y="3113121"/>
            <a:ext cx="3173576" cy="400110"/>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500"/>
              </a:spcAft>
              <a:buClrTx/>
              <a:buSzTx/>
              <a:buFontTx/>
              <a:buNone/>
              <a:tabLst/>
              <a:defRPr/>
            </a:pPr>
            <a:r>
              <a:rPr kumimoji="0" lang="en-US" sz="2000" b="1" i="0" u="none" strike="noStrike" kern="100" cap="none" spc="0" normalizeH="0" baseline="0" noProof="0" dirty="0">
                <a:ln>
                  <a:noFill/>
                </a:ln>
                <a:solidFill>
                  <a:srgbClr val="002E6D"/>
                </a:solidFill>
                <a:effectLst/>
                <a:uLnTx/>
                <a:uFillTx/>
                <a:latin typeface="Museo 300"/>
                <a:ea typeface="Aptos" panose="020B0004020202020204" pitchFamily="34" charset="0"/>
                <a:cs typeface="Arial" panose="020B0604020202020204" pitchFamily="34" charset="0"/>
              </a:rPr>
              <a:t>Key interventions include: </a:t>
            </a:r>
            <a:endParaRPr kumimoji="0" lang="en-US" sz="1800" b="0" i="0" u="none" strike="noStrike" kern="100" cap="none" spc="0" normalizeH="0" baseline="0" noProof="0" dirty="0">
              <a:ln>
                <a:noFill/>
              </a:ln>
              <a:solidFill>
                <a:srgbClr val="002E6D"/>
              </a:solidFill>
              <a:effectLst/>
              <a:uLnTx/>
              <a:uFillTx/>
              <a:latin typeface="Museo 300"/>
              <a:ea typeface="Aptos" panose="020B0004020202020204" pitchFamily="34" charset="0"/>
              <a:cs typeface="Arial" panose="020B0604020202020204" pitchFamily="34" charset="0"/>
            </a:endParaRPr>
          </a:p>
        </p:txBody>
      </p:sp>
      <p:grpSp>
        <p:nvGrpSpPr>
          <p:cNvPr id="69" name="Group 68">
            <a:extLst>
              <a:ext uri="{FF2B5EF4-FFF2-40B4-BE49-F238E27FC236}">
                <a16:creationId xmlns:a16="http://schemas.microsoft.com/office/drawing/2014/main" id="{FFD21538-D44A-4518-9F36-F7961576ACD0}"/>
              </a:ext>
            </a:extLst>
          </p:cNvPr>
          <p:cNvGrpSpPr/>
          <p:nvPr/>
        </p:nvGrpSpPr>
        <p:grpSpPr>
          <a:xfrm>
            <a:off x="7901746" y="3805672"/>
            <a:ext cx="2793914" cy="2265161"/>
            <a:chOff x="2003425" y="676275"/>
            <a:chExt cx="6853238" cy="5556250"/>
          </a:xfrm>
          <a:solidFill>
            <a:schemeClr val="bg1">
              <a:lumMod val="85000"/>
            </a:schemeClr>
          </a:solidFill>
        </p:grpSpPr>
        <p:sp>
          <p:nvSpPr>
            <p:cNvPr id="70" name="Freeform 1">
              <a:extLst>
                <a:ext uri="{FF2B5EF4-FFF2-40B4-BE49-F238E27FC236}">
                  <a16:creationId xmlns:a16="http://schemas.microsoft.com/office/drawing/2014/main" id="{B359DB78-BF90-4422-AEC8-CA2A3087C176}"/>
                </a:ext>
              </a:extLst>
            </p:cNvPr>
            <p:cNvSpPr>
              <a:spLocks noChangeArrowheads="1"/>
            </p:cNvSpPr>
            <p:nvPr/>
          </p:nvSpPr>
          <p:spPr bwMode="auto">
            <a:xfrm>
              <a:off x="7086600" y="782638"/>
              <a:ext cx="1770063" cy="2157412"/>
            </a:xfrm>
            <a:custGeom>
              <a:avLst/>
              <a:gdLst>
                <a:gd name="T0" fmla="*/ 143 w 4915"/>
                <a:gd name="T1" fmla="*/ 5387 h 5994"/>
                <a:gd name="T2" fmla="*/ 48 w 4915"/>
                <a:gd name="T3" fmla="*/ 5103 h 5994"/>
                <a:gd name="T4" fmla="*/ 202 w 4915"/>
                <a:gd name="T5" fmla="*/ 4842 h 5994"/>
                <a:gd name="T6" fmla="*/ 855 w 4915"/>
                <a:gd name="T7" fmla="*/ 4320 h 5994"/>
                <a:gd name="T8" fmla="*/ 843 w 4915"/>
                <a:gd name="T9" fmla="*/ 4058 h 5994"/>
                <a:gd name="T10" fmla="*/ 1021 w 4915"/>
                <a:gd name="T11" fmla="*/ 3809 h 5994"/>
                <a:gd name="T12" fmla="*/ 1164 w 4915"/>
                <a:gd name="T13" fmla="*/ 3465 h 5994"/>
                <a:gd name="T14" fmla="*/ 985 w 4915"/>
                <a:gd name="T15" fmla="*/ 3228 h 5994"/>
                <a:gd name="T16" fmla="*/ 1140 w 4915"/>
                <a:gd name="T17" fmla="*/ 2492 h 5994"/>
                <a:gd name="T18" fmla="*/ 1092 w 4915"/>
                <a:gd name="T19" fmla="*/ 2089 h 5994"/>
                <a:gd name="T20" fmla="*/ 1413 w 4915"/>
                <a:gd name="T21" fmla="*/ 1732 h 5994"/>
                <a:gd name="T22" fmla="*/ 1365 w 4915"/>
                <a:gd name="T23" fmla="*/ 1578 h 5994"/>
                <a:gd name="T24" fmla="*/ 1401 w 4915"/>
                <a:gd name="T25" fmla="*/ 1044 h 5994"/>
                <a:gd name="T26" fmla="*/ 1579 w 4915"/>
                <a:gd name="T27" fmla="*/ 783 h 5994"/>
                <a:gd name="T28" fmla="*/ 2006 w 4915"/>
                <a:gd name="T29" fmla="*/ 498 h 5994"/>
                <a:gd name="T30" fmla="*/ 2089 w 4915"/>
                <a:gd name="T31" fmla="*/ 356 h 5994"/>
                <a:gd name="T32" fmla="*/ 2528 w 4915"/>
                <a:gd name="T33" fmla="*/ 297 h 5994"/>
                <a:gd name="T34" fmla="*/ 2765 w 4915"/>
                <a:gd name="T35" fmla="*/ 47 h 5994"/>
                <a:gd name="T36" fmla="*/ 3240 w 4915"/>
                <a:gd name="T37" fmla="*/ 0 h 5994"/>
                <a:gd name="T38" fmla="*/ 3976 w 4915"/>
                <a:gd name="T39" fmla="*/ 997 h 5994"/>
                <a:gd name="T40" fmla="*/ 4154 w 4915"/>
                <a:gd name="T41" fmla="*/ 1839 h 5994"/>
                <a:gd name="T42" fmla="*/ 4249 w 4915"/>
                <a:gd name="T43" fmla="*/ 2184 h 5994"/>
                <a:gd name="T44" fmla="*/ 4736 w 4915"/>
                <a:gd name="T45" fmla="*/ 2338 h 5994"/>
                <a:gd name="T46" fmla="*/ 4914 w 4915"/>
                <a:gd name="T47" fmla="*/ 2492 h 5994"/>
                <a:gd name="T48" fmla="*/ 4878 w 4915"/>
                <a:gd name="T49" fmla="*/ 2646 h 5994"/>
                <a:gd name="T50" fmla="*/ 4854 w 4915"/>
                <a:gd name="T51" fmla="*/ 2943 h 5994"/>
                <a:gd name="T52" fmla="*/ 4759 w 4915"/>
                <a:gd name="T53" fmla="*/ 3192 h 5994"/>
                <a:gd name="T54" fmla="*/ 4866 w 4915"/>
                <a:gd name="T55" fmla="*/ 3501 h 5994"/>
                <a:gd name="T56" fmla="*/ 4605 w 4915"/>
                <a:gd name="T57" fmla="*/ 3631 h 5994"/>
                <a:gd name="T58" fmla="*/ 4439 w 4915"/>
                <a:gd name="T59" fmla="*/ 3762 h 5994"/>
                <a:gd name="T60" fmla="*/ 3964 w 4915"/>
                <a:gd name="T61" fmla="*/ 3940 h 5994"/>
                <a:gd name="T62" fmla="*/ 3786 w 4915"/>
                <a:gd name="T63" fmla="*/ 3952 h 5994"/>
                <a:gd name="T64" fmla="*/ 3418 w 4915"/>
                <a:gd name="T65" fmla="*/ 4426 h 5994"/>
                <a:gd name="T66" fmla="*/ 2789 w 4915"/>
                <a:gd name="T67" fmla="*/ 4723 h 5994"/>
                <a:gd name="T68" fmla="*/ 2564 w 4915"/>
                <a:gd name="T69" fmla="*/ 5245 h 5994"/>
                <a:gd name="T70" fmla="*/ 2018 w 4915"/>
                <a:gd name="T71" fmla="*/ 5091 h 5994"/>
                <a:gd name="T72" fmla="*/ 1543 w 4915"/>
                <a:gd name="T73" fmla="*/ 5423 h 5994"/>
                <a:gd name="T74" fmla="*/ 1341 w 4915"/>
                <a:gd name="T75" fmla="*/ 5482 h 5994"/>
                <a:gd name="T76" fmla="*/ 807 w 4915"/>
                <a:gd name="T77" fmla="*/ 5791 h 5994"/>
                <a:gd name="T78" fmla="*/ 475 w 4915"/>
                <a:gd name="T79" fmla="*/ 5993 h 5994"/>
                <a:gd name="T80" fmla="*/ 167 w 4915"/>
                <a:gd name="T81" fmla="*/ 5708 h 5994"/>
                <a:gd name="T82" fmla="*/ 48 w 4915"/>
                <a:gd name="T83" fmla="*/ 5637 h 5994"/>
                <a:gd name="T84" fmla="*/ 143 w 4915"/>
                <a:gd name="T85" fmla="*/ 5387 h 59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915" h="5994">
                  <a:moveTo>
                    <a:pt x="143" y="5387"/>
                  </a:moveTo>
                  <a:lnTo>
                    <a:pt x="143" y="5387"/>
                  </a:lnTo>
                  <a:cubicBezTo>
                    <a:pt x="190" y="5376"/>
                    <a:pt x="238" y="5364"/>
                    <a:pt x="297" y="5352"/>
                  </a:cubicBezTo>
                  <a:cubicBezTo>
                    <a:pt x="262" y="5257"/>
                    <a:pt x="262" y="5257"/>
                    <a:pt x="48" y="5103"/>
                  </a:cubicBezTo>
                  <a:cubicBezTo>
                    <a:pt x="48" y="5103"/>
                    <a:pt x="48" y="5091"/>
                    <a:pt x="60" y="5091"/>
                  </a:cubicBezTo>
                  <a:cubicBezTo>
                    <a:pt x="179" y="5055"/>
                    <a:pt x="214" y="4972"/>
                    <a:pt x="202" y="4842"/>
                  </a:cubicBezTo>
                  <a:cubicBezTo>
                    <a:pt x="202" y="4723"/>
                    <a:pt x="250" y="4604"/>
                    <a:pt x="392" y="4557"/>
                  </a:cubicBezTo>
                  <a:cubicBezTo>
                    <a:pt x="558" y="4486"/>
                    <a:pt x="701" y="4403"/>
                    <a:pt x="855" y="4320"/>
                  </a:cubicBezTo>
                  <a:cubicBezTo>
                    <a:pt x="902" y="4296"/>
                    <a:pt x="902" y="4260"/>
                    <a:pt x="879" y="4225"/>
                  </a:cubicBezTo>
                  <a:cubicBezTo>
                    <a:pt x="855" y="4165"/>
                    <a:pt x="843" y="4118"/>
                    <a:pt x="843" y="4058"/>
                  </a:cubicBezTo>
                  <a:cubicBezTo>
                    <a:pt x="831" y="3987"/>
                    <a:pt x="879" y="3940"/>
                    <a:pt x="950" y="3916"/>
                  </a:cubicBezTo>
                  <a:cubicBezTo>
                    <a:pt x="974" y="3904"/>
                    <a:pt x="1009" y="3857"/>
                    <a:pt x="1021" y="3809"/>
                  </a:cubicBezTo>
                  <a:cubicBezTo>
                    <a:pt x="1045" y="3750"/>
                    <a:pt x="1080" y="3703"/>
                    <a:pt x="1140" y="3667"/>
                  </a:cubicBezTo>
                  <a:cubicBezTo>
                    <a:pt x="1211" y="3643"/>
                    <a:pt x="1223" y="3513"/>
                    <a:pt x="1164" y="3465"/>
                  </a:cubicBezTo>
                  <a:cubicBezTo>
                    <a:pt x="1116" y="3441"/>
                    <a:pt x="1069" y="3406"/>
                    <a:pt x="1033" y="3382"/>
                  </a:cubicBezTo>
                  <a:cubicBezTo>
                    <a:pt x="974" y="3346"/>
                    <a:pt x="950" y="3287"/>
                    <a:pt x="985" y="3228"/>
                  </a:cubicBezTo>
                  <a:cubicBezTo>
                    <a:pt x="1045" y="3109"/>
                    <a:pt x="1045" y="2979"/>
                    <a:pt x="1057" y="2848"/>
                  </a:cubicBezTo>
                  <a:cubicBezTo>
                    <a:pt x="1069" y="2729"/>
                    <a:pt x="1104" y="2611"/>
                    <a:pt x="1140" y="2492"/>
                  </a:cubicBezTo>
                  <a:cubicBezTo>
                    <a:pt x="1164" y="2397"/>
                    <a:pt x="1175" y="2314"/>
                    <a:pt x="1128" y="2219"/>
                  </a:cubicBezTo>
                  <a:cubicBezTo>
                    <a:pt x="1116" y="2184"/>
                    <a:pt x="1104" y="2136"/>
                    <a:pt x="1092" y="2089"/>
                  </a:cubicBezTo>
                  <a:cubicBezTo>
                    <a:pt x="1092" y="2089"/>
                    <a:pt x="1092" y="2077"/>
                    <a:pt x="1104" y="2077"/>
                  </a:cubicBezTo>
                  <a:cubicBezTo>
                    <a:pt x="1270" y="2017"/>
                    <a:pt x="1341" y="1875"/>
                    <a:pt x="1413" y="1732"/>
                  </a:cubicBezTo>
                  <a:cubicBezTo>
                    <a:pt x="1424" y="1709"/>
                    <a:pt x="1413" y="1673"/>
                    <a:pt x="1413" y="1650"/>
                  </a:cubicBezTo>
                  <a:cubicBezTo>
                    <a:pt x="1401" y="1626"/>
                    <a:pt x="1389" y="1602"/>
                    <a:pt x="1365" y="1578"/>
                  </a:cubicBezTo>
                  <a:cubicBezTo>
                    <a:pt x="1223" y="1317"/>
                    <a:pt x="1223" y="1317"/>
                    <a:pt x="1330" y="1020"/>
                  </a:cubicBezTo>
                  <a:cubicBezTo>
                    <a:pt x="1353" y="1032"/>
                    <a:pt x="1389" y="1032"/>
                    <a:pt x="1401" y="1044"/>
                  </a:cubicBezTo>
                  <a:cubicBezTo>
                    <a:pt x="1460" y="985"/>
                    <a:pt x="1508" y="961"/>
                    <a:pt x="1543" y="914"/>
                  </a:cubicBezTo>
                  <a:cubicBezTo>
                    <a:pt x="1567" y="878"/>
                    <a:pt x="1567" y="830"/>
                    <a:pt x="1579" y="783"/>
                  </a:cubicBezTo>
                  <a:cubicBezTo>
                    <a:pt x="1591" y="724"/>
                    <a:pt x="1626" y="700"/>
                    <a:pt x="1674" y="676"/>
                  </a:cubicBezTo>
                  <a:cubicBezTo>
                    <a:pt x="1792" y="629"/>
                    <a:pt x="1899" y="570"/>
                    <a:pt x="2006" y="498"/>
                  </a:cubicBezTo>
                  <a:cubicBezTo>
                    <a:pt x="2030" y="486"/>
                    <a:pt x="2018" y="427"/>
                    <a:pt x="2042" y="403"/>
                  </a:cubicBezTo>
                  <a:cubicBezTo>
                    <a:pt x="2053" y="380"/>
                    <a:pt x="2066" y="356"/>
                    <a:pt x="2089" y="356"/>
                  </a:cubicBezTo>
                  <a:cubicBezTo>
                    <a:pt x="2137" y="332"/>
                    <a:pt x="2184" y="332"/>
                    <a:pt x="2231" y="308"/>
                  </a:cubicBezTo>
                  <a:cubicBezTo>
                    <a:pt x="2338" y="273"/>
                    <a:pt x="2433" y="285"/>
                    <a:pt x="2528" y="297"/>
                  </a:cubicBezTo>
                  <a:cubicBezTo>
                    <a:pt x="2552" y="297"/>
                    <a:pt x="2599" y="273"/>
                    <a:pt x="2611" y="249"/>
                  </a:cubicBezTo>
                  <a:cubicBezTo>
                    <a:pt x="2670" y="190"/>
                    <a:pt x="2718" y="107"/>
                    <a:pt x="2765" y="47"/>
                  </a:cubicBezTo>
                  <a:cubicBezTo>
                    <a:pt x="2789" y="24"/>
                    <a:pt x="2825" y="0"/>
                    <a:pt x="2849" y="0"/>
                  </a:cubicBezTo>
                  <a:cubicBezTo>
                    <a:pt x="2979" y="0"/>
                    <a:pt x="3110" y="0"/>
                    <a:pt x="3240" y="0"/>
                  </a:cubicBezTo>
                  <a:cubicBezTo>
                    <a:pt x="3264" y="0"/>
                    <a:pt x="3311" y="24"/>
                    <a:pt x="3323" y="47"/>
                  </a:cubicBezTo>
                  <a:cubicBezTo>
                    <a:pt x="3537" y="356"/>
                    <a:pt x="3762" y="676"/>
                    <a:pt x="3976" y="997"/>
                  </a:cubicBezTo>
                  <a:cubicBezTo>
                    <a:pt x="4023" y="1080"/>
                    <a:pt x="4035" y="1187"/>
                    <a:pt x="4059" y="1282"/>
                  </a:cubicBezTo>
                  <a:cubicBezTo>
                    <a:pt x="4095" y="1471"/>
                    <a:pt x="4118" y="1650"/>
                    <a:pt x="4154" y="1839"/>
                  </a:cubicBezTo>
                  <a:cubicBezTo>
                    <a:pt x="4154" y="1910"/>
                    <a:pt x="4154" y="1994"/>
                    <a:pt x="4142" y="2065"/>
                  </a:cubicBezTo>
                  <a:cubicBezTo>
                    <a:pt x="4142" y="2136"/>
                    <a:pt x="4178" y="2184"/>
                    <a:pt x="4249" y="2184"/>
                  </a:cubicBezTo>
                  <a:cubicBezTo>
                    <a:pt x="4320" y="2184"/>
                    <a:pt x="4403" y="2184"/>
                    <a:pt x="4474" y="2184"/>
                  </a:cubicBezTo>
                  <a:cubicBezTo>
                    <a:pt x="4605" y="2160"/>
                    <a:pt x="4676" y="2243"/>
                    <a:pt x="4736" y="2338"/>
                  </a:cubicBezTo>
                  <a:cubicBezTo>
                    <a:pt x="4771" y="2409"/>
                    <a:pt x="4807" y="2468"/>
                    <a:pt x="4901" y="2480"/>
                  </a:cubicBezTo>
                  <a:lnTo>
                    <a:pt x="4914" y="2492"/>
                  </a:lnTo>
                  <a:cubicBezTo>
                    <a:pt x="4901" y="2539"/>
                    <a:pt x="4890" y="2587"/>
                    <a:pt x="4878" y="2622"/>
                  </a:cubicBezTo>
                  <a:cubicBezTo>
                    <a:pt x="4878" y="2634"/>
                    <a:pt x="4878" y="2634"/>
                    <a:pt x="4878" y="2646"/>
                  </a:cubicBezTo>
                  <a:cubicBezTo>
                    <a:pt x="4842" y="2717"/>
                    <a:pt x="4830" y="2777"/>
                    <a:pt x="4890" y="2848"/>
                  </a:cubicBezTo>
                  <a:cubicBezTo>
                    <a:pt x="4901" y="2860"/>
                    <a:pt x="4866" y="2907"/>
                    <a:pt x="4854" y="2943"/>
                  </a:cubicBezTo>
                  <a:cubicBezTo>
                    <a:pt x="4842" y="2967"/>
                    <a:pt x="4819" y="3002"/>
                    <a:pt x="4819" y="3026"/>
                  </a:cubicBezTo>
                  <a:cubicBezTo>
                    <a:pt x="4819" y="3085"/>
                    <a:pt x="4807" y="3145"/>
                    <a:pt x="4759" y="3192"/>
                  </a:cubicBezTo>
                  <a:cubicBezTo>
                    <a:pt x="4712" y="3240"/>
                    <a:pt x="4759" y="3264"/>
                    <a:pt x="4795" y="3287"/>
                  </a:cubicBezTo>
                  <a:cubicBezTo>
                    <a:pt x="4878" y="3335"/>
                    <a:pt x="4890" y="3406"/>
                    <a:pt x="4866" y="3501"/>
                  </a:cubicBezTo>
                  <a:cubicBezTo>
                    <a:pt x="4866" y="3513"/>
                    <a:pt x="4854" y="3536"/>
                    <a:pt x="4842" y="3548"/>
                  </a:cubicBezTo>
                  <a:cubicBezTo>
                    <a:pt x="4759" y="3572"/>
                    <a:pt x="4688" y="3608"/>
                    <a:pt x="4605" y="3631"/>
                  </a:cubicBezTo>
                  <a:cubicBezTo>
                    <a:pt x="4581" y="3643"/>
                    <a:pt x="4557" y="3655"/>
                    <a:pt x="4557" y="3667"/>
                  </a:cubicBezTo>
                  <a:cubicBezTo>
                    <a:pt x="4546" y="3738"/>
                    <a:pt x="4486" y="3738"/>
                    <a:pt x="4439" y="3762"/>
                  </a:cubicBezTo>
                  <a:cubicBezTo>
                    <a:pt x="4344" y="3809"/>
                    <a:pt x="4261" y="3868"/>
                    <a:pt x="4166" y="3916"/>
                  </a:cubicBezTo>
                  <a:cubicBezTo>
                    <a:pt x="4095" y="3963"/>
                    <a:pt x="4035" y="3987"/>
                    <a:pt x="3964" y="3940"/>
                  </a:cubicBezTo>
                  <a:cubicBezTo>
                    <a:pt x="3940" y="3928"/>
                    <a:pt x="3929" y="3916"/>
                    <a:pt x="3905" y="3904"/>
                  </a:cubicBezTo>
                  <a:cubicBezTo>
                    <a:pt x="3857" y="3892"/>
                    <a:pt x="3822" y="3892"/>
                    <a:pt x="3786" y="3952"/>
                  </a:cubicBezTo>
                  <a:cubicBezTo>
                    <a:pt x="3739" y="4070"/>
                    <a:pt x="3691" y="4201"/>
                    <a:pt x="3572" y="4284"/>
                  </a:cubicBezTo>
                  <a:cubicBezTo>
                    <a:pt x="3561" y="4379"/>
                    <a:pt x="3466" y="4379"/>
                    <a:pt x="3418" y="4426"/>
                  </a:cubicBezTo>
                  <a:cubicBezTo>
                    <a:pt x="3300" y="4569"/>
                    <a:pt x="3122" y="4521"/>
                    <a:pt x="2979" y="4557"/>
                  </a:cubicBezTo>
                  <a:cubicBezTo>
                    <a:pt x="2872" y="4580"/>
                    <a:pt x="2813" y="4604"/>
                    <a:pt x="2789" y="4723"/>
                  </a:cubicBezTo>
                  <a:cubicBezTo>
                    <a:pt x="2754" y="4877"/>
                    <a:pt x="2694" y="5020"/>
                    <a:pt x="2647" y="5174"/>
                  </a:cubicBezTo>
                  <a:cubicBezTo>
                    <a:pt x="2635" y="5221"/>
                    <a:pt x="2611" y="5233"/>
                    <a:pt x="2564" y="5245"/>
                  </a:cubicBezTo>
                  <a:cubicBezTo>
                    <a:pt x="2457" y="5257"/>
                    <a:pt x="2374" y="5221"/>
                    <a:pt x="2279" y="5174"/>
                  </a:cubicBezTo>
                  <a:cubicBezTo>
                    <a:pt x="2196" y="5138"/>
                    <a:pt x="2125" y="5067"/>
                    <a:pt x="2018" y="5091"/>
                  </a:cubicBezTo>
                  <a:cubicBezTo>
                    <a:pt x="1982" y="5091"/>
                    <a:pt x="1947" y="5103"/>
                    <a:pt x="1923" y="5127"/>
                  </a:cubicBezTo>
                  <a:cubicBezTo>
                    <a:pt x="1792" y="5221"/>
                    <a:pt x="1674" y="5328"/>
                    <a:pt x="1543" y="5423"/>
                  </a:cubicBezTo>
                  <a:cubicBezTo>
                    <a:pt x="1519" y="5447"/>
                    <a:pt x="1472" y="5459"/>
                    <a:pt x="1436" y="5471"/>
                  </a:cubicBezTo>
                  <a:cubicBezTo>
                    <a:pt x="1401" y="5482"/>
                    <a:pt x="1365" y="5482"/>
                    <a:pt x="1341" y="5482"/>
                  </a:cubicBezTo>
                  <a:cubicBezTo>
                    <a:pt x="1128" y="5435"/>
                    <a:pt x="985" y="5577"/>
                    <a:pt x="843" y="5696"/>
                  </a:cubicBezTo>
                  <a:cubicBezTo>
                    <a:pt x="819" y="5720"/>
                    <a:pt x="807" y="5767"/>
                    <a:pt x="807" y="5791"/>
                  </a:cubicBezTo>
                  <a:cubicBezTo>
                    <a:pt x="796" y="5862"/>
                    <a:pt x="784" y="5934"/>
                    <a:pt x="772" y="5993"/>
                  </a:cubicBezTo>
                  <a:cubicBezTo>
                    <a:pt x="677" y="5993"/>
                    <a:pt x="570" y="5993"/>
                    <a:pt x="475" y="5993"/>
                  </a:cubicBezTo>
                  <a:cubicBezTo>
                    <a:pt x="463" y="5993"/>
                    <a:pt x="439" y="5981"/>
                    <a:pt x="428" y="5969"/>
                  </a:cubicBezTo>
                  <a:cubicBezTo>
                    <a:pt x="380" y="5839"/>
                    <a:pt x="273" y="5767"/>
                    <a:pt x="167" y="5708"/>
                  </a:cubicBezTo>
                  <a:cubicBezTo>
                    <a:pt x="131" y="5696"/>
                    <a:pt x="95" y="5696"/>
                    <a:pt x="60" y="5684"/>
                  </a:cubicBezTo>
                  <a:cubicBezTo>
                    <a:pt x="60" y="5660"/>
                    <a:pt x="60" y="5649"/>
                    <a:pt x="48" y="5637"/>
                  </a:cubicBezTo>
                  <a:cubicBezTo>
                    <a:pt x="0" y="5530"/>
                    <a:pt x="12" y="5482"/>
                    <a:pt x="119" y="5423"/>
                  </a:cubicBezTo>
                  <a:cubicBezTo>
                    <a:pt x="131" y="5411"/>
                    <a:pt x="131" y="5400"/>
                    <a:pt x="143" y="5387"/>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Borono</a:t>
              </a:r>
            </a:p>
          </p:txBody>
        </p:sp>
        <p:sp>
          <p:nvSpPr>
            <p:cNvPr id="71" name="Freeform 2">
              <a:extLst>
                <a:ext uri="{FF2B5EF4-FFF2-40B4-BE49-F238E27FC236}">
                  <a16:creationId xmlns:a16="http://schemas.microsoft.com/office/drawing/2014/main" id="{BA7AE0CB-9FD6-4E9A-92F3-9F553AA88C23}"/>
                </a:ext>
              </a:extLst>
            </p:cNvPr>
            <p:cNvSpPr>
              <a:spLocks noChangeArrowheads="1"/>
            </p:cNvSpPr>
            <p:nvPr/>
          </p:nvSpPr>
          <p:spPr bwMode="auto">
            <a:xfrm>
              <a:off x="2533650" y="2174875"/>
              <a:ext cx="2162175" cy="1768475"/>
            </a:xfrm>
            <a:custGeom>
              <a:avLst/>
              <a:gdLst>
                <a:gd name="T0" fmla="*/ 5791 w 6006"/>
                <a:gd name="T1" fmla="*/ 3572 h 4914"/>
                <a:gd name="T2" fmla="*/ 5352 w 6006"/>
                <a:gd name="T3" fmla="*/ 3371 h 4914"/>
                <a:gd name="T4" fmla="*/ 5055 w 6006"/>
                <a:gd name="T5" fmla="*/ 4687 h 4914"/>
                <a:gd name="T6" fmla="*/ 4984 w 6006"/>
                <a:gd name="T7" fmla="*/ 4913 h 4914"/>
                <a:gd name="T8" fmla="*/ 4581 w 6006"/>
                <a:gd name="T9" fmla="*/ 4592 h 4914"/>
                <a:gd name="T10" fmla="*/ 4201 w 6006"/>
                <a:gd name="T11" fmla="*/ 4177 h 4914"/>
                <a:gd name="T12" fmla="*/ 3904 w 6006"/>
                <a:gd name="T13" fmla="*/ 4129 h 4914"/>
                <a:gd name="T14" fmla="*/ 3513 w 6006"/>
                <a:gd name="T15" fmla="*/ 4106 h 4914"/>
                <a:gd name="T16" fmla="*/ 3240 w 6006"/>
                <a:gd name="T17" fmla="*/ 3963 h 4914"/>
                <a:gd name="T18" fmla="*/ 2575 w 6006"/>
                <a:gd name="T19" fmla="*/ 3643 h 4914"/>
                <a:gd name="T20" fmla="*/ 2290 w 6006"/>
                <a:gd name="T21" fmla="*/ 3383 h 4914"/>
                <a:gd name="T22" fmla="*/ 1994 w 6006"/>
                <a:gd name="T23" fmla="*/ 3490 h 4914"/>
                <a:gd name="T24" fmla="*/ 1804 w 6006"/>
                <a:gd name="T25" fmla="*/ 3276 h 4914"/>
                <a:gd name="T26" fmla="*/ 961 w 6006"/>
                <a:gd name="T27" fmla="*/ 2445 h 4914"/>
                <a:gd name="T28" fmla="*/ 522 w 6006"/>
                <a:gd name="T29" fmla="*/ 2113 h 4914"/>
                <a:gd name="T30" fmla="*/ 320 w 6006"/>
                <a:gd name="T31" fmla="*/ 2054 h 4914"/>
                <a:gd name="T32" fmla="*/ 154 w 6006"/>
                <a:gd name="T33" fmla="*/ 1864 h 4914"/>
                <a:gd name="T34" fmla="*/ 12 w 6006"/>
                <a:gd name="T35" fmla="*/ 1627 h 4914"/>
                <a:gd name="T36" fmla="*/ 225 w 6006"/>
                <a:gd name="T37" fmla="*/ 1437 h 4914"/>
                <a:gd name="T38" fmla="*/ 404 w 6006"/>
                <a:gd name="T39" fmla="*/ 1235 h 4914"/>
                <a:gd name="T40" fmla="*/ 297 w 6006"/>
                <a:gd name="T41" fmla="*/ 725 h 4914"/>
                <a:gd name="T42" fmla="*/ 225 w 6006"/>
                <a:gd name="T43" fmla="*/ 404 h 4914"/>
                <a:gd name="T44" fmla="*/ 760 w 6006"/>
                <a:gd name="T45" fmla="*/ 547 h 4914"/>
                <a:gd name="T46" fmla="*/ 1258 w 6006"/>
                <a:gd name="T47" fmla="*/ 712 h 4914"/>
                <a:gd name="T48" fmla="*/ 1744 w 6006"/>
                <a:gd name="T49" fmla="*/ 748 h 4914"/>
                <a:gd name="T50" fmla="*/ 1709 w 6006"/>
                <a:gd name="T51" fmla="*/ 1057 h 4914"/>
                <a:gd name="T52" fmla="*/ 1424 w 6006"/>
                <a:gd name="T53" fmla="*/ 1543 h 4914"/>
                <a:gd name="T54" fmla="*/ 1531 w 6006"/>
                <a:gd name="T55" fmla="*/ 1804 h 4914"/>
                <a:gd name="T56" fmla="*/ 1768 w 6006"/>
                <a:gd name="T57" fmla="*/ 1982 h 4914"/>
                <a:gd name="T58" fmla="*/ 2041 w 6006"/>
                <a:gd name="T59" fmla="*/ 1709 h 4914"/>
                <a:gd name="T60" fmla="*/ 2041 w 6006"/>
                <a:gd name="T61" fmla="*/ 1152 h 4914"/>
                <a:gd name="T62" fmla="*/ 2421 w 6006"/>
                <a:gd name="T63" fmla="*/ 915 h 4914"/>
                <a:gd name="T64" fmla="*/ 2385 w 6006"/>
                <a:gd name="T65" fmla="*/ 547 h 4914"/>
                <a:gd name="T66" fmla="*/ 1923 w 6006"/>
                <a:gd name="T67" fmla="*/ 214 h 4914"/>
                <a:gd name="T68" fmla="*/ 1946 w 6006"/>
                <a:gd name="T69" fmla="*/ 108 h 4914"/>
                <a:gd name="T70" fmla="*/ 2848 w 6006"/>
                <a:gd name="T71" fmla="*/ 179 h 4914"/>
                <a:gd name="T72" fmla="*/ 2991 w 6006"/>
                <a:gd name="T73" fmla="*/ 547 h 4914"/>
                <a:gd name="T74" fmla="*/ 3703 w 6006"/>
                <a:gd name="T75" fmla="*/ 511 h 4914"/>
                <a:gd name="T76" fmla="*/ 4070 w 6006"/>
                <a:gd name="T77" fmla="*/ 689 h 4914"/>
                <a:gd name="T78" fmla="*/ 3999 w 6006"/>
                <a:gd name="T79" fmla="*/ 926 h 4914"/>
                <a:gd name="T80" fmla="*/ 4023 w 6006"/>
                <a:gd name="T81" fmla="*/ 1187 h 4914"/>
                <a:gd name="T82" fmla="*/ 4035 w 6006"/>
                <a:gd name="T83" fmla="*/ 1472 h 4914"/>
                <a:gd name="T84" fmla="*/ 4237 w 6006"/>
                <a:gd name="T85" fmla="*/ 1567 h 4914"/>
                <a:gd name="T86" fmla="*/ 4664 w 6006"/>
                <a:gd name="T87" fmla="*/ 1282 h 4914"/>
                <a:gd name="T88" fmla="*/ 5044 w 6006"/>
                <a:gd name="T89" fmla="*/ 1223 h 4914"/>
                <a:gd name="T90" fmla="*/ 5162 w 6006"/>
                <a:gd name="T91" fmla="*/ 1164 h 4914"/>
                <a:gd name="T92" fmla="*/ 5305 w 6006"/>
                <a:gd name="T93" fmla="*/ 1353 h 4914"/>
                <a:gd name="T94" fmla="*/ 5364 w 6006"/>
                <a:gd name="T95" fmla="*/ 1591 h 4914"/>
                <a:gd name="T96" fmla="*/ 5494 w 6006"/>
                <a:gd name="T97" fmla="*/ 1686 h 4914"/>
                <a:gd name="T98" fmla="*/ 5234 w 6006"/>
                <a:gd name="T99" fmla="*/ 1982 h 4914"/>
                <a:gd name="T100" fmla="*/ 5874 w 6006"/>
                <a:gd name="T101" fmla="*/ 2267 h 4914"/>
                <a:gd name="T102" fmla="*/ 5815 w 6006"/>
                <a:gd name="T103" fmla="*/ 2469 h 4914"/>
                <a:gd name="T104" fmla="*/ 5839 w 6006"/>
                <a:gd name="T105" fmla="*/ 2647 h 4914"/>
                <a:gd name="T106" fmla="*/ 5803 w 6006"/>
                <a:gd name="T107" fmla="*/ 2884 h 4914"/>
                <a:gd name="T108" fmla="*/ 5862 w 6006"/>
                <a:gd name="T109" fmla="*/ 3157 h 4914"/>
                <a:gd name="T110" fmla="*/ 5827 w 6006"/>
                <a:gd name="T111" fmla="*/ 3560 h 49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6006" h="4914">
                  <a:moveTo>
                    <a:pt x="5791" y="3572"/>
                  </a:moveTo>
                  <a:lnTo>
                    <a:pt x="5791" y="3572"/>
                  </a:lnTo>
                  <a:cubicBezTo>
                    <a:pt x="5720" y="3525"/>
                    <a:pt x="5649" y="3490"/>
                    <a:pt x="5578" y="3442"/>
                  </a:cubicBezTo>
                  <a:cubicBezTo>
                    <a:pt x="5507" y="3395"/>
                    <a:pt x="5435" y="3371"/>
                    <a:pt x="5352" y="3371"/>
                  </a:cubicBezTo>
                  <a:cubicBezTo>
                    <a:pt x="5269" y="3371"/>
                    <a:pt x="5186" y="3371"/>
                    <a:pt x="5103" y="3371"/>
                  </a:cubicBezTo>
                  <a:cubicBezTo>
                    <a:pt x="5091" y="3809"/>
                    <a:pt x="5067" y="4248"/>
                    <a:pt x="5055" y="4687"/>
                  </a:cubicBezTo>
                  <a:cubicBezTo>
                    <a:pt x="5091" y="4687"/>
                    <a:pt x="5127" y="4687"/>
                    <a:pt x="5186" y="4699"/>
                  </a:cubicBezTo>
                  <a:cubicBezTo>
                    <a:pt x="5103" y="4782"/>
                    <a:pt x="5044" y="4853"/>
                    <a:pt x="4984" y="4913"/>
                  </a:cubicBezTo>
                  <a:cubicBezTo>
                    <a:pt x="4854" y="4818"/>
                    <a:pt x="4735" y="4735"/>
                    <a:pt x="4628" y="4651"/>
                  </a:cubicBezTo>
                  <a:cubicBezTo>
                    <a:pt x="4605" y="4640"/>
                    <a:pt x="4593" y="4616"/>
                    <a:pt x="4581" y="4592"/>
                  </a:cubicBezTo>
                  <a:cubicBezTo>
                    <a:pt x="4545" y="4509"/>
                    <a:pt x="4522" y="4426"/>
                    <a:pt x="4486" y="4355"/>
                  </a:cubicBezTo>
                  <a:cubicBezTo>
                    <a:pt x="4427" y="4212"/>
                    <a:pt x="4343" y="4165"/>
                    <a:pt x="4201" y="4177"/>
                  </a:cubicBezTo>
                  <a:cubicBezTo>
                    <a:pt x="4165" y="4177"/>
                    <a:pt x="4130" y="4177"/>
                    <a:pt x="4106" y="4165"/>
                  </a:cubicBezTo>
                  <a:cubicBezTo>
                    <a:pt x="4047" y="4117"/>
                    <a:pt x="3975" y="4117"/>
                    <a:pt x="3904" y="4129"/>
                  </a:cubicBezTo>
                  <a:cubicBezTo>
                    <a:pt x="3809" y="4141"/>
                    <a:pt x="3726" y="4129"/>
                    <a:pt x="3631" y="4153"/>
                  </a:cubicBezTo>
                  <a:cubicBezTo>
                    <a:pt x="3584" y="4153"/>
                    <a:pt x="3548" y="4141"/>
                    <a:pt x="3513" y="4106"/>
                  </a:cubicBezTo>
                  <a:cubicBezTo>
                    <a:pt x="3465" y="4046"/>
                    <a:pt x="3406" y="4011"/>
                    <a:pt x="3323" y="3999"/>
                  </a:cubicBezTo>
                  <a:cubicBezTo>
                    <a:pt x="3287" y="3999"/>
                    <a:pt x="3263" y="3987"/>
                    <a:pt x="3240" y="3963"/>
                  </a:cubicBezTo>
                  <a:cubicBezTo>
                    <a:pt x="3109" y="3833"/>
                    <a:pt x="2943" y="3762"/>
                    <a:pt x="2753" y="3749"/>
                  </a:cubicBezTo>
                  <a:cubicBezTo>
                    <a:pt x="2670" y="3738"/>
                    <a:pt x="2623" y="3702"/>
                    <a:pt x="2575" y="3643"/>
                  </a:cubicBezTo>
                  <a:cubicBezTo>
                    <a:pt x="2551" y="3595"/>
                    <a:pt x="2516" y="3560"/>
                    <a:pt x="2492" y="3525"/>
                  </a:cubicBezTo>
                  <a:cubicBezTo>
                    <a:pt x="2445" y="3442"/>
                    <a:pt x="2374" y="3395"/>
                    <a:pt x="2290" y="3383"/>
                  </a:cubicBezTo>
                  <a:cubicBezTo>
                    <a:pt x="2255" y="3383"/>
                    <a:pt x="2219" y="3383"/>
                    <a:pt x="2196" y="3395"/>
                  </a:cubicBezTo>
                  <a:cubicBezTo>
                    <a:pt x="2124" y="3418"/>
                    <a:pt x="2065" y="3454"/>
                    <a:pt x="1994" y="3490"/>
                  </a:cubicBezTo>
                  <a:cubicBezTo>
                    <a:pt x="1911" y="3525"/>
                    <a:pt x="1887" y="3501"/>
                    <a:pt x="1887" y="3418"/>
                  </a:cubicBezTo>
                  <a:cubicBezTo>
                    <a:pt x="1887" y="3347"/>
                    <a:pt x="1863" y="3300"/>
                    <a:pt x="1804" y="3276"/>
                  </a:cubicBezTo>
                  <a:cubicBezTo>
                    <a:pt x="1484" y="3146"/>
                    <a:pt x="1317" y="2861"/>
                    <a:pt x="1104" y="2623"/>
                  </a:cubicBezTo>
                  <a:cubicBezTo>
                    <a:pt x="1056" y="2564"/>
                    <a:pt x="1009" y="2505"/>
                    <a:pt x="961" y="2445"/>
                  </a:cubicBezTo>
                  <a:cubicBezTo>
                    <a:pt x="914" y="2398"/>
                    <a:pt x="890" y="2326"/>
                    <a:pt x="783" y="2350"/>
                  </a:cubicBezTo>
                  <a:cubicBezTo>
                    <a:pt x="688" y="2362"/>
                    <a:pt x="546" y="2220"/>
                    <a:pt x="522" y="2113"/>
                  </a:cubicBezTo>
                  <a:cubicBezTo>
                    <a:pt x="498" y="2030"/>
                    <a:pt x="498" y="2030"/>
                    <a:pt x="404" y="1959"/>
                  </a:cubicBezTo>
                  <a:cubicBezTo>
                    <a:pt x="380" y="1982"/>
                    <a:pt x="356" y="2018"/>
                    <a:pt x="320" y="2054"/>
                  </a:cubicBezTo>
                  <a:cubicBezTo>
                    <a:pt x="261" y="2030"/>
                    <a:pt x="190" y="2006"/>
                    <a:pt x="119" y="1982"/>
                  </a:cubicBezTo>
                  <a:cubicBezTo>
                    <a:pt x="130" y="1935"/>
                    <a:pt x="143" y="1899"/>
                    <a:pt x="154" y="1864"/>
                  </a:cubicBezTo>
                  <a:cubicBezTo>
                    <a:pt x="119" y="1828"/>
                    <a:pt x="83" y="1792"/>
                    <a:pt x="48" y="1769"/>
                  </a:cubicBezTo>
                  <a:cubicBezTo>
                    <a:pt x="0" y="1721"/>
                    <a:pt x="0" y="1674"/>
                    <a:pt x="12" y="1627"/>
                  </a:cubicBezTo>
                  <a:cubicBezTo>
                    <a:pt x="36" y="1567"/>
                    <a:pt x="59" y="1496"/>
                    <a:pt x="95" y="1448"/>
                  </a:cubicBezTo>
                  <a:cubicBezTo>
                    <a:pt x="119" y="1425"/>
                    <a:pt x="190" y="1425"/>
                    <a:pt x="225" y="1437"/>
                  </a:cubicBezTo>
                  <a:cubicBezTo>
                    <a:pt x="332" y="1460"/>
                    <a:pt x="320" y="1472"/>
                    <a:pt x="356" y="1365"/>
                  </a:cubicBezTo>
                  <a:cubicBezTo>
                    <a:pt x="356" y="1318"/>
                    <a:pt x="380" y="1270"/>
                    <a:pt x="404" y="1235"/>
                  </a:cubicBezTo>
                  <a:cubicBezTo>
                    <a:pt x="451" y="1128"/>
                    <a:pt x="439" y="1045"/>
                    <a:pt x="368" y="950"/>
                  </a:cubicBezTo>
                  <a:cubicBezTo>
                    <a:pt x="309" y="891"/>
                    <a:pt x="273" y="820"/>
                    <a:pt x="297" y="725"/>
                  </a:cubicBezTo>
                  <a:cubicBezTo>
                    <a:pt x="309" y="641"/>
                    <a:pt x="332" y="547"/>
                    <a:pt x="238" y="487"/>
                  </a:cubicBezTo>
                  <a:cubicBezTo>
                    <a:pt x="225" y="475"/>
                    <a:pt x="225" y="440"/>
                    <a:pt x="225" y="404"/>
                  </a:cubicBezTo>
                  <a:cubicBezTo>
                    <a:pt x="309" y="440"/>
                    <a:pt x="380" y="475"/>
                    <a:pt x="451" y="487"/>
                  </a:cubicBezTo>
                  <a:cubicBezTo>
                    <a:pt x="558" y="523"/>
                    <a:pt x="653" y="535"/>
                    <a:pt x="760" y="547"/>
                  </a:cubicBezTo>
                  <a:cubicBezTo>
                    <a:pt x="771" y="558"/>
                    <a:pt x="807" y="558"/>
                    <a:pt x="831" y="558"/>
                  </a:cubicBezTo>
                  <a:cubicBezTo>
                    <a:pt x="997" y="547"/>
                    <a:pt x="1139" y="582"/>
                    <a:pt x="1258" y="712"/>
                  </a:cubicBezTo>
                  <a:cubicBezTo>
                    <a:pt x="1365" y="820"/>
                    <a:pt x="1519" y="784"/>
                    <a:pt x="1649" y="807"/>
                  </a:cubicBezTo>
                  <a:cubicBezTo>
                    <a:pt x="1673" y="807"/>
                    <a:pt x="1697" y="772"/>
                    <a:pt x="1744" y="748"/>
                  </a:cubicBezTo>
                  <a:cubicBezTo>
                    <a:pt x="1744" y="843"/>
                    <a:pt x="1757" y="915"/>
                    <a:pt x="1757" y="997"/>
                  </a:cubicBezTo>
                  <a:cubicBezTo>
                    <a:pt x="1757" y="1021"/>
                    <a:pt x="1733" y="1045"/>
                    <a:pt x="1709" y="1057"/>
                  </a:cubicBezTo>
                  <a:cubicBezTo>
                    <a:pt x="1638" y="1128"/>
                    <a:pt x="1555" y="1187"/>
                    <a:pt x="1484" y="1247"/>
                  </a:cubicBezTo>
                  <a:cubicBezTo>
                    <a:pt x="1412" y="1294"/>
                    <a:pt x="1389" y="1472"/>
                    <a:pt x="1424" y="1543"/>
                  </a:cubicBezTo>
                  <a:cubicBezTo>
                    <a:pt x="1448" y="1579"/>
                    <a:pt x="1472" y="1603"/>
                    <a:pt x="1484" y="1638"/>
                  </a:cubicBezTo>
                  <a:cubicBezTo>
                    <a:pt x="1507" y="1686"/>
                    <a:pt x="1531" y="1745"/>
                    <a:pt x="1531" y="1804"/>
                  </a:cubicBezTo>
                  <a:cubicBezTo>
                    <a:pt x="1531" y="1876"/>
                    <a:pt x="1555" y="1911"/>
                    <a:pt x="1614" y="1923"/>
                  </a:cubicBezTo>
                  <a:cubicBezTo>
                    <a:pt x="1662" y="1935"/>
                    <a:pt x="1709" y="1959"/>
                    <a:pt x="1768" y="1982"/>
                  </a:cubicBezTo>
                  <a:cubicBezTo>
                    <a:pt x="1780" y="1887"/>
                    <a:pt x="1792" y="1792"/>
                    <a:pt x="1804" y="1698"/>
                  </a:cubicBezTo>
                  <a:cubicBezTo>
                    <a:pt x="1887" y="1698"/>
                    <a:pt x="1958" y="1709"/>
                    <a:pt x="2041" y="1709"/>
                  </a:cubicBezTo>
                  <a:cubicBezTo>
                    <a:pt x="2112" y="1721"/>
                    <a:pt x="2196" y="1603"/>
                    <a:pt x="2160" y="1543"/>
                  </a:cubicBezTo>
                  <a:cubicBezTo>
                    <a:pt x="2089" y="1425"/>
                    <a:pt x="2041" y="1294"/>
                    <a:pt x="2041" y="1152"/>
                  </a:cubicBezTo>
                  <a:cubicBezTo>
                    <a:pt x="2041" y="1092"/>
                    <a:pt x="2029" y="1033"/>
                    <a:pt x="2017" y="997"/>
                  </a:cubicBezTo>
                  <a:cubicBezTo>
                    <a:pt x="2148" y="974"/>
                    <a:pt x="2290" y="950"/>
                    <a:pt x="2421" y="915"/>
                  </a:cubicBezTo>
                  <a:cubicBezTo>
                    <a:pt x="2469" y="902"/>
                    <a:pt x="2504" y="843"/>
                    <a:pt x="2456" y="820"/>
                  </a:cubicBezTo>
                  <a:cubicBezTo>
                    <a:pt x="2350" y="748"/>
                    <a:pt x="2385" y="641"/>
                    <a:pt x="2385" y="547"/>
                  </a:cubicBezTo>
                  <a:cubicBezTo>
                    <a:pt x="2385" y="380"/>
                    <a:pt x="2409" y="428"/>
                    <a:pt x="2255" y="368"/>
                  </a:cubicBezTo>
                  <a:cubicBezTo>
                    <a:pt x="2148" y="321"/>
                    <a:pt x="2029" y="262"/>
                    <a:pt x="1923" y="214"/>
                  </a:cubicBezTo>
                  <a:cubicBezTo>
                    <a:pt x="1911" y="202"/>
                    <a:pt x="1887" y="167"/>
                    <a:pt x="1887" y="155"/>
                  </a:cubicBezTo>
                  <a:cubicBezTo>
                    <a:pt x="1887" y="143"/>
                    <a:pt x="1923" y="119"/>
                    <a:pt x="1946" y="108"/>
                  </a:cubicBezTo>
                  <a:cubicBezTo>
                    <a:pt x="2160" y="48"/>
                    <a:pt x="2374" y="0"/>
                    <a:pt x="2611" y="0"/>
                  </a:cubicBezTo>
                  <a:cubicBezTo>
                    <a:pt x="2718" y="0"/>
                    <a:pt x="2813" y="72"/>
                    <a:pt x="2848" y="179"/>
                  </a:cubicBezTo>
                  <a:cubicBezTo>
                    <a:pt x="2860" y="262"/>
                    <a:pt x="2884" y="333"/>
                    <a:pt x="2884" y="416"/>
                  </a:cubicBezTo>
                  <a:cubicBezTo>
                    <a:pt x="2896" y="487"/>
                    <a:pt x="2931" y="511"/>
                    <a:pt x="2991" y="547"/>
                  </a:cubicBezTo>
                  <a:cubicBezTo>
                    <a:pt x="3192" y="629"/>
                    <a:pt x="3394" y="570"/>
                    <a:pt x="3584" y="582"/>
                  </a:cubicBezTo>
                  <a:cubicBezTo>
                    <a:pt x="3620" y="582"/>
                    <a:pt x="3667" y="535"/>
                    <a:pt x="3703" y="511"/>
                  </a:cubicBezTo>
                  <a:cubicBezTo>
                    <a:pt x="3762" y="475"/>
                    <a:pt x="3809" y="428"/>
                    <a:pt x="3880" y="392"/>
                  </a:cubicBezTo>
                  <a:cubicBezTo>
                    <a:pt x="3940" y="487"/>
                    <a:pt x="4011" y="594"/>
                    <a:pt x="4070" y="689"/>
                  </a:cubicBezTo>
                  <a:cubicBezTo>
                    <a:pt x="4083" y="712"/>
                    <a:pt x="4070" y="748"/>
                    <a:pt x="4059" y="760"/>
                  </a:cubicBezTo>
                  <a:cubicBezTo>
                    <a:pt x="4047" y="820"/>
                    <a:pt x="4023" y="867"/>
                    <a:pt x="3999" y="926"/>
                  </a:cubicBezTo>
                  <a:cubicBezTo>
                    <a:pt x="3975" y="974"/>
                    <a:pt x="3975" y="1021"/>
                    <a:pt x="4023" y="1069"/>
                  </a:cubicBezTo>
                  <a:cubicBezTo>
                    <a:pt x="4047" y="1092"/>
                    <a:pt x="4035" y="1152"/>
                    <a:pt x="4023" y="1187"/>
                  </a:cubicBezTo>
                  <a:cubicBezTo>
                    <a:pt x="4011" y="1247"/>
                    <a:pt x="3975" y="1318"/>
                    <a:pt x="3975" y="1377"/>
                  </a:cubicBezTo>
                  <a:cubicBezTo>
                    <a:pt x="3975" y="1413"/>
                    <a:pt x="4011" y="1437"/>
                    <a:pt x="4035" y="1472"/>
                  </a:cubicBezTo>
                  <a:cubicBezTo>
                    <a:pt x="4047" y="1496"/>
                    <a:pt x="4083" y="1508"/>
                    <a:pt x="4094" y="1532"/>
                  </a:cubicBezTo>
                  <a:cubicBezTo>
                    <a:pt x="4118" y="1603"/>
                    <a:pt x="4177" y="1614"/>
                    <a:pt x="4237" y="1567"/>
                  </a:cubicBezTo>
                  <a:cubicBezTo>
                    <a:pt x="4343" y="1460"/>
                    <a:pt x="4450" y="1353"/>
                    <a:pt x="4557" y="1259"/>
                  </a:cubicBezTo>
                  <a:cubicBezTo>
                    <a:pt x="4628" y="1199"/>
                    <a:pt x="4628" y="1211"/>
                    <a:pt x="4664" y="1282"/>
                  </a:cubicBezTo>
                  <a:cubicBezTo>
                    <a:pt x="4687" y="1306"/>
                    <a:pt x="4747" y="1330"/>
                    <a:pt x="4782" y="1318"/>
                  </a:cubicBezTo>
                  <a:cubicBezTo>
                    <a:pt x="4866" y="1306"/>
                    <a:pt x="4949" y="1259"/>
                    <a:pt x="5044" y="1223"/>
                  </a:cubicBezTo>
                  <a:cubicBezTo>
                    <a:pt x="5044" y="1211"/>
                    <a:pt x="5044" y="1187"/>
                    <a:pt x="5044" y="1164"/>
                  </a:cubicBezTo>
                  <a:cubicBezTo>
                    <a:pt x="5091" y="1164"/>
                    <a:pt x="5127" y="1164"/>
                    <a:pt x="5162" y="1164"/>
                  </a:cubicBezTo>
                  <a:cubicBezTo>
                    <a:pt x="5162" y="1223"/>
                    <a:pt x="5174" y="1270"/>
                    <a:pt x="5174" y="1330"/>
                  </a:cubicBezTo>
                  <a:cubicBezTo>
                    <a:pt x="5210" y="1342"/>
                    <a:pt x="5257" y="1342"/>
                    <a:pt x="5305" y="1353"/>
                  </a:cubicBezTo>
                  <a:cubicBezTo>
                    <a:pt x="5305" y="1401"/>
                    <a:pt x="5305" y="1448"/>
                    <a:pt x="5305" y="1508"/>
                  </a:cubicBezTo>
                  <a:cubicBezTo>
                    <a:pt x="5293" y="1555"/>
                    <a:pt x="5317" y="1579"/>
                    <a:pt x="5364" y="1591"/>
                  </a:cubicBezTo>
                  <a:cubicBezTo>
                    <a:pt x="5399" y="1603"/>
                    <a:pt x="5435" y="1614"/>
                    <a:pt x="5459" y="1627"/>
                  </a:cubicBezTo>
                  <a:cubicBezTo>
                    <a:pt x="5483" y="1638"/>
                    <a:pt x="5494" y="1662"/>
                    <a:pt x="5494" y="1686"/>
                  </a:cubicBezTo>
                  <a:cubicBezTo>
                    <a:pt x="5494" y="1698"/>
                    <a:pt x="5483" y="1721"/>
                    <a:pt x="5471" y="1721"/>
                  </a:cubicBezTo>
                  <a:cubicBezTo>
                    <a:pt x="5328" y="1757"/>
                    <a:pt x="5305" y="1887"/>
                    <a:pt x="5234" y="1982"/>
                  </a:cubicBezTo>
                  <a:cubicBezTo>
                    <a:pt x="5388" y="2113"/>
                    <a:pt x="5566" y="2172"/>
                    <a:pt x="5767" y="2160"/>
                  </a:cubicBezTo>
                  <a:cubicBezTo>
                    <a:pt x="5874" y="2149"/>
                    <a:pt x="5874" y="2160"/>
                    <a:pt x="5874" y="2267"/>
                  </a:cubicBezTo>
                  <a:cubicBezTo>
                    <a:pt x="5886" y="2279"/>
                    <a:pt x="5874" y="2315"/>
                    <a:pt x="5886" y="2326"/>
                  </a:cubicBezTo>
                  <a:cubicBezTo>
                    <a:pt x="5898" y="2398"/>
                    <a:pt x="5886" y="2445"/>
                    <a:pt x="5815" y="2469"/>
                  </a:cubicBezTo>
                  <a:cubicBezTo>
                    <a:pt x="5756" y="2493"/>
                    <a:pt x="5767" y="2528"/>
                    <a:pt x="5779" y="2576"/>
                  </a:cubicBezTo>
                  <a:cubicBezTo>
                    <a:pt x="5779" y="2611"/>
                    <a:pt x="5791" y="2635"/>
                    <a:pt x="5839" y="2647"/>
                  </a:cubicBezTo>
                  <a:cubicBezTo>
                    <a:pt x="5922" y="2647"/>
                    <a:pt x="5934" y="2694"/>
                    <a:pt x="5898" y="2754"/>
                  </a:cubicBezTo>
                  <a:cubicBezTo>
                    <a:pt x="5862" y="2801"/>
                    <a:pt x="5839" y="2837"/>
                    <a:pt x="5803" y="2884"/>
                  </a:cubicBezTo>
                  <a:cubicBezTo>
                    <a:pt x="5744" y="2967"/>
                    <a:pt x="5756" y="3027"/>
                    <a:pt x="5827" y="3098"/>
                  </a:cubicBezTo>
                  <a:cubicBezTo>
                    <a:pt x="5839" y="3122"/>
                    <a:pt x="5862" y="3133"/>
                    <a:pt x="5862" y="3157"/>
                  </a:cubicBezTo>
                  <a:cubicBezTo>
                    <a:pt x="5886" y="3240"/>
                    <a:pt x="5910" y="3300"/>
                    <a:pt x="6005" y="3252"/>
                  </a:cubicBezTo>
                  <a:cubicBezTo>
                    <a:pt x="5946" y="3359"/>
                    <a:pt x="5886" y="3466"/>
                    <a:pt x="5827" y="3560"/>
                  </a:cubicBezTo>
                  <a:cubicBezTo>
                    <a:pt x="5815" y="3560"/>
                    <a:pt x="5803" y="3572"/>
                    <a:pt x="5791" y="3572"/>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Niger</a:t>
              </a:r>
            </a:p>
          </p:txBody>
        </p:sp>
        <p:sp>
          <p:nvSpPr>
            <p:cNvPr id="72" name="Freeform 3">
              <a:extLst>
                <a:ext uri="{FF2B5EF4-FFF2-40B4-BE49-F238E27FC236}">
                  <a16:creationId xmlns:a16="http://schemas.microsoft.com/office/drawing/2014/main" id="{55894CF8-4E46-42CF-8C58-E4A86CA038E3}"/>
                </a:ext>
              </a:extLst>
            </p:cNvPr>
            <p:cNvSpPr>
              <a:spLocks noChangeArrowheads="1"/>
            </p:cNvSpPr>
            <p:nvPr/>
          </p:nvSpPr>
          <p:spPr bwMode="auto">
            <a:xfrm>
              <a:off x="5734050" y="3208338"/>
              <a:ext cx="1538288" cy="1747837"/>
            </a:xfrm>
            <a:custGeom>
              <a:avLst/>
              <a:gdLst>
                <a:gd name="T0" fmla="*/ 3761 w 4273"/>
                <a:gd name="T1" fmla="*/ 2848 h 4854"/>
                <a:gd name="T2" fmla="*/ 3963 w 4273"/>
                <a:gd name="T3" fmla="*/ 2681 h 4854"/>
                <a:gd name="T4" fmla="*/ 4177 w 4273"/>
                <a:gd name="T5" fmla="*/ 2931 h 4854"/>
                <a:gd name="T6" fmla="*/ 4248 w 4273"/>
                <a:gd name="T7" fmla="*/ 3405 h 4854"/>
                <a:gd name="T8" fmla="*/ 4129 w 4273"/>
                <a:gd name="T9" fmla="*/ 3963 h 4854"/>
                <a:gd name="T10" fmla="*/ 3809 w 4273"/>
                <a:gd name="T11" fmla="*/ 4200 h 4854"/>
                <a:gd name="T12" fmla="*/ 3809 w 4273"/>
                <a:gd name="T13" fmla="*/ 4414 h 4854"/>
                <a:gd name="T14" fmla="*/ 3572 w 4273"/>
                <a:gd name="T15" fmla="*/ 4711 h 4854"/>
                <a:gd name="T16" fmla="*/ 3038 w 4273"/>
                <a:gd name="T17" fmla="*/ 4770 h 4854"/>
                <a:gd name="T18" fmla="*/ 2871 w 4273"/>
                <a:gd name="T19" fmla="*/ 4533 h 4854"/>
                <a:gd name="T20" fmla="*/ 2670 w 4273"/>
                <a:gd name="T21" fmla="*/ 4390 h 4854"/>
                <a:gd name="T22" fmla="*/ 2610 w 4273"/>
                <a:gd name="T23" fmla="*/ 4129 h 4854"/>
                <a:gd name="T24" fmla="*/ 2254 w 4273"/>
                <a:gd name="T25" fmla="*/ 3951 h 4854"/>
                <a:gd name="T26" fmla="*/ 2195 w 4273"/>
                <a:gd name="T27" fmla="*/ 3820 h 4854"/>
                <a:gd name="T28" fmla="*/ 1993 w 4273"/>
                <a:gd name="T29" fmla="*/ 4200 h 4854"/>
                <a:gd name="T30" fmla="*/ 1566 w 4273"/>
                <a:gd name="T31" fmla="*/ 4105 h 4854"/>
                <a:gd name="T32" fmla="*/ 1495 w 4273"/>
                <a:gd name="T33" fmla="*/ 4023 h 4854"/>
                <a:gd name="T34" fmla="*/ 996 w 4273"/>
                <a:gd name="T35" fmla="*/ 4402 h 4854"/>
                <a:gd name="T36" fmla="*/ 807 w 4273"/>
                <a:gd name="T37" fmla="*/ 4782 h 4854"/>
                <a:gd name="T38" fmla="*/ 1103 w 4273"/>
                <a:gd name="T39" fmla="*/ 3856 h 4854"/>
                <a:gd name="T40" fmla="*/ 1210 w 4273"/>
                <a:gd name="T41" fmla="*/ 3310 h 4854"/>
                <a:gd name="T42" fmla="*/ 794 w 4273"/>
                <a:gd name="T43" fmla="*/ 2788 h 4854"/>
                <a:gd name="T44" fmla="*/ 0 w 4273"/>
                <a:gd name="T45" fmla="*/ 2836 h 4854"/>
                <a:gd name="T46" fmla="*/ 379 w 4273"/>
                <a:gd name="T47" fmla="*/ 2444 h 4854"/>
                <a:gd name="T48" fmla="*/ 320 w 4273"/>
                <a:gd name="T49" fmla="*/ 2147 h 4854"/>
                <a:gd name="T50" fmla="*/ 403 w 4273"/>
                <a:gd name="T51" fmla="*/ 2029 h 4854"/>
                <a:gd name="T52" fmla="*/ 735 w 4273"/>
                <a:gd name="T53" fmla="*/ 1993 h 4854"/>
                <a:gd name="T54" fmla="*/ 1352 w 4273"/>
                <a:gd name="T55" fmla="*/ 1673 h 4854"/>
                <a:gd name="T56" fmla="*/ 2290 w 4273"/>
                <a:gd name="T57" fmla="*/ 1044 h 4854"/>
                <a:gd name="T58" fmla="*/ 2385 w 4273"/>
                <a:gd name="T59" fmla="*/ 866 h 4854"/>
                <a:gd name="T60" fmla="*/ 2242 w 4273"/>
                <a:gd name="T61" fmla="*/ 333 h 4854"/>
                <a:gd name="T62" fmla="*/ 2337 w 4273"/>
                <a:gd name="T63" fmla="*/ 143 h 4854"/>
                <a:gd name="T64" fmla="*/ 2883 w 4273"/>
                <a:gd name="T65" fmla="*/ 0 h 4854"/>
                <a:gd name="T66" fmla="*/ 3595 w 4273"/>
                <a:gd name="T67" fmla="*/ 60 h 4854"/>
                <a:gd name="T68" fmla="*/ 3987 w 4273"/>
                <a:gd name="T69" fmla="*/ 688 h 4854"/>
                <a:gd name="T70" fmla="*/ 4213 w 4273"/>
                <a:gd name="T71" fmla="*/ 1020 h 4854"/>
                <a:gd name="T72" fmla="*/ 4070 w 4273"/>
                <a:gd name="T73" fmla="*/ 1649 h 4854"/>
                <a:gd name="T74" fmla="*/ 3785 w 4273"/>
                <a:gd name="T75" fmla="*/ 1969 h 4854"/>
                <a:gd name="T76" fmla="*/ 3417 w 4273"/>
                <a:gd name="T77" fmla="*/ 2396 h 4854"/>
                <a:gd name="T78" fmla="*/ 3761 w 4273"/>
                <a:gd name="T79" fmla="*/ 2848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4273" h="4854">
                  <a:moveTo>
                    <a:pt x="3761" y="2848"/>
                  </a:moveTo>
                  <a:lnTo>
                    <a:pt x="3761" y="2848"/>
                  </a:lnTo>
                  <a:cubicBezTo>
                    <a:pt x="3797" y="2788"/>
                    <a:pt x="3833" y="2741"/>
                    <a:pt x="3856" y="2693"/>
                  </a:cubicBezTo>
                  <a:cubicBezTo>
                    <a:pt x="3904" y="2622"/>
                    <a:pt x="3928" y="2622"/>
                    <a:pt x="3963" y="2681"/>
                  </a:cubicBezTo>
                  <a:cubicBezTo>
                    <a:pt x="3999" y="2753"/>
                    <a:pt x="4046" y="2800"/>
                    <a:pt x="4118" y="2836"/>
                  </a:cubicBezTo>
                  <a:cubicBezTo>
                    <a:pt x="4153" y="2848"/>
                    <a:pt x="4177" y="2895"/>
                    <a:pt x="4177" y="2931"/>
                  </a:cubicBezTo>
                  <a:cubicBezTo>
                    <a:pt x="4189" y="3073"/>
                    <a:pt x="4213" y="3216"/>
                    <a:pt x="4260" y="3346"/>
                  </a:cubicBezTo>
                  <a:cubicBezTo>
                    <a:pt x="4272" y="3358"/>
                    <a:pt x="4260" y="3393"/>
                    <a:pt x="4248" y="3405"/>
                  </a:cubicBezTo>
                  <a:cubicBezTo>
                    <a:pt x="4118" y="3548"/>
                    <a:pt x="4118" y="3702"/>
                    <a:pt x="4189" y="3868"/>
                  </a:cubicBezTo>
                  <a:cubicBezTo>
                    <a:pt x="4224" y="3951"/>
                    <a:pt x="4224" y="3963"/>
                    <a:pt x="4129" y="3963"/>
                  </a:cubicBezTo>
                  <a:cubicBezTo>
                    <a:pt x="4034" y="3963"/>
                    <a:pt x="3904" y="4058"/>
                    <a:pt x="3868" y="4141"/>
                  </a:cubicBezTo>
                  <a:cubicBezTo>
                    <a:pt x="3856" y="4165"/>
                    <a:pt x="3833" y="4188"/>
                    <a:pt x="3809" y="4200"/>
                  </a:cubicBezTo>
                  <a:cubicBezTo>
                    <a:pt x="3750" y="4236"/>
                    <a:pt x="3738" y="4272"/>
                    <a:pt x="3797" y="4319"/>
                  </a:cubicBezTo>
                  <a:cubicBezTo>
                    <a:pt x="3821" y="4343"/>
                    <a:pt x="3833" y="4367"/>
                    <a:pt x="3809" y="4414"/>
                  </a:cubicBezTo>
                  <a:cubicBezTo>
                    <a:pt x="3785" y="4450"/>
                    <a:pt x="3761" y="4497"/>
                    <a:pt x="3750" y="4533"/>
                  </a:cubicBezTo>
                  <a:cubicBezTo>
                    <a:pt x="3726" y="4627"/>
                    <a:pt x="3666" y="4687"/>
                    <a:pt x="3572" y="4711"/>
                  </a:cubicBezTo>
                  <a:cubicBezTo>
                    <a:pt x="3548" y="4722"/>
                    <a:pt x="3536" y="4770"/>
                    <a:pt x="3524" y="4794"/>
                  </a:cubicBezTo>
                  <a:cubicBezTo>
                    <a:pt x="3358" y="4853"/>
                    <a:pt x="3204" y="4770"/>
                    <a:pt x="3038" y="4770"/>
                  </a:cubicBezTo>
                  <a:cubicBezTo>
                    <a:pt x="3038" y="4722"/>
                    <a:pt x="3038" y="4675"/>
                    <a:pt x="3038" y="4616"/>
                  </a:cubicBezTo>
                  <a:cubicBezTo>
                    <a:pt x="3038" y="4521"/>
                    <a:pt x="2966" y="4485"/>
                    <a:pt x="2871" y="4533"/>
                  </a:cubicBezTo>
                  <a:cubicBezTo>
                    <a:pt x="2789" y="4580"/>
                    <a:pt x="2789" y="4580"/>
                    <a:pt x="2741" y="4485"/>
                  </a:cubicBezTo>
                  <a:cubicBezTo>
                    <a:pt x="2729" y="4450"/>
                    <a:pt x="2694" y="4414"/>
                    <a:pt x="2670" y="4390"/>
                  </a:cubicBezTo>
                  <a:cubicBezTo>
                    <a:pt x="2598" y="4343"/>
                    <a:pt x="2575" y="4283"/>
                    <a:pt x="2598" y="4200"/>
                  </a:cubicBezTo>
                  <a:cubicBezTo>
                    <a:pt x="2610" y="4188"/>
                    <a:pt x="2598" y="4165"/>
                    <a:pt x="2610" y="4129"/>
                  </a:cubicBezTo>
                  <a:cubicBezTo>
                    <a:pt x="2504" y="4129"/>
                    <a:pt x="2421" y="4082"/>
                    <a:pt x="2361" y="3999"/>
                  </a:cubicBezTo>
                  <a:cubicBezTo>
                    <a:pt x="2337" y="3975"/>
                    <a:pt x="2290" y="3963"/>
                    <a:pt x="2254" y="3951"/>
                  </a:cubicBezTo>
                  <a:cubicBezTo>
                    <a:pt x="2242" y="3904"/>
                    <a:pt x="2231" y="3856"/>
                    <a:pt x="2219" y="3820"/>
                  </a:cubicBezTo>
                  <a:cubicBezTo>
                    <a:pt x="2207" y="3820"/>
                    <a:pt x="2195" y="3820"/>
                    <a:pt x="2195" y="3820"/>
                  </a:cubicBezTo>
                  <a:cubicBezTo>
                    <a:pt x="2183" y="3892"/>
                    <a:pt x="2171" y="3963"/>
                    <a:pt x="2159" y="4046"/>
                  </a:cubicBezTo>
                  <a:cubicBezTo>
                    <a:pt x="2147" y="4129"/>
                    <a:pt x="2088" y="4200"/>
                    <a:pt x="1993" y="4200"/>
                  </a:cubicBezTo>
                  <a:cubicBezTo>
                    <a:pt x="1898" y="4212"/>
                    <a:pt x="1815" y="4224"/>
                    <a:pt x="1720" y="4224"/>
                  </a:cubicBezTo>
                  <a:cubicBezTo>
                    <a:pt x="1625" y="4236"/>
                    <a:pt x="1590" y="4200"/>
                    <a:pt x="1566" y="4105"/>
                  </a:cubicBezTo>
                  <a:cubicBezTo>
                    <a:pt x="1554" y="4070"/>
                    <a:pt x="1554" y="4046"/>
                    <a:pt x="1542" y="3999"/>
                  </a:cubicBezTo>
                  <a:cubicBezTo>
                    <a:pt x="1530" y="4010"/>
                    <a:pt x="1507" y="4010"/>
                    <a:pt x="1495" y="4023"/>
                  </a:cubicBezTo>
                  <a:cubicBezTo>
                    <a:pt x="1388" y="4129"/>
                    <a:pt x="1270" y="4236"/>
                    <a:pt x="1151" y="4355"/>
                  </a:cubicBezTo>
                  <a:cubicBezTo>
                    <a:pt x="1103" y="4402"/>
                    <a:pt x="1067" y="4426"/>
                    <a:pt x="996" y="4402"/>
                  </a:cubicBezTo>
                  <a:cubicBezTo>
                    <a:pt x="985" y="4390"/>
                    <a:pt x="973" y="4390"/>
                    <a:pt x="949" y="4390"/>
                  </a:cubicBezTo>
                  <a:cubicBezTo>
                    <a:pt x="878" y="4509"/>
                    <a:pt x="925" y="4675"/>
                    <a:pt x="807" y="4782"/>
                  </a:cubicBezTo>
                  <a:cubicBezTo>
                    <a:pt x="818" y="4616"/>
                    <a:pt x="794" y="4426"/>
                    <a:pt x="842" y="4272"/>
                  </a:cubicBezTo>
                  <a:cubicBezTo>
                    <a:pt x="890" y="4129"/>
                    <a:pt x="937" y="3939"/>
                    <a:pt x="1103" y="3856"/>
                  </a:cubicBezTo>
                  <a:cubicBezTo>
                    <a:pt x="1127" y="3844"/>
                    <a:pt x="1139" y="3820"/>
                    <a:pt x="1151" y="3797"/>
                  </a:cubicBezTo>
                  <a:cubicBezTo>
                    <a:pt x="1175" y="3631"/>
                    <a:pt x="1186" y="3476"/>
                    <a:pt x="1210" y="3310"/>
                  </a:cubicBezTo>
                  <a:cubicBezTo>
                    <a:pt x="1210" y="3275"/>
                    <a:pt x="1198" y="3227"/>
                    <a:pt x="1162" y="3203"/>
                  </a:cubicBezTo>
                  <a:cubicBezTo>
                    <a:pt x="1044" y="3061"/>
                    <a:pt x="925" y="2919"/>
                    <a:pt x="794" y="2788"/>
                  </a:cubicBezTo>
                  <a:cubicBezTo>
                    <a:pt x="700" y="2705"/>
                    <a:pt x="593" y="2658"/>
                    <a:pt x="463" y="2693"/>
                  </a:cubicBezTo>
                  <a:cubicBezTo>
                    <a:pt x="308" y="2729"/>
                    <a:pt x="154" y="2788"/>
                    <a:pt x="0" y="2836"/>
                  </a:cubicBezTo>
                  <a:cubicBezTo>
                    <a:pt x="23" y="2764"/>
                    <a:pt x="47" y="2693"/>
                    <a:pt x="142" y="2658"/>
                  </a:cubicBezTo>
                  <a:cubicBezTo>
                    <a:pt x="237" y="2610"/>
                    <a:pt x="320" y="2527"/>
                    <a:pt x="379" y="2444"/>
                  </a:cubicBezTo>
                  <a:cubicBezTo>
                    <a:pt x="415" y="2409"/>
                    <a:pt x="391" y="2337"/>
                    <a:pt x="379" y="2278"/>
                  </a:cubicBezTo>
                  <a:cubicBezTo>
                    <a:pt x="379" y="2230"/>
                    <a:pt x="332" y="2195"/>
                    <a:pt x="320" y="2147"/>
                  </a:cubicBezTo>
                  <a:cubicBezTo>
                    <a:pt x="308" y="2112"/>
                    <a:pt x="296" y="2064"/>
                    <a:pt x="308" y="2052"/>
                  </a:cubicBezTo>
                  <a:cubicBezTo>
                    <a:pt x="320" y="2029"/>
                    <a:pt x="379" y="2029"/>
                    <a:pt x="403" y="2029"/>
                  </a:cubicBezTo>
                  <a:cubicBezTo>
                    <a:pt x="427" y="2041"/>
                    <a:pt x="450" y="2052"/>
                    <a:pt x="486" y="2064"/>
                  </a:cubicBezTo>
                  <a:cubicBezTo>
                    <a:pt x="581" y="2088"/>
                    <a:pt x="664" y="2088"/>
                    <a:pt x="735" y="1993"/>
                  </a:cubicBezTo>
                  <a:cubicBezTo>
                    <a:pt x="771" y="1957"/>
                    <a:pt x="830" y="1946"/>
                    <a:pt x="878" y="1910"/>
                  </a:cubicBezTo>
                  <a:cubicBezTo>
                    <a:pt x="1044" y="1839"/>
                    <a:pt x="1210" y="1779"/>
                    <a:pt x="1352" y="1673"/>
                  </a:cubicBezTo>
                  <a:cubicBezTo>
                    <a:pt x="1578" y="1518"/>
                    <a:pt x="1768" y="1317"/>
                    <a:pt x="1993" y="1162"/>
                  </a:cubicBezTo>
                  <a:cubicBezTo>
                    <a:pt x="2076" y="1091"/>
                    <a:pt x="2183" y="1067"/>
                    <a:pt x="2290" y="1044"/>
                  </a:cubicBezTo>
                  <a:cubicBezTo>
                    <a:pt x="2373" y="1032"/>
                    <a:pt x="2385" y="985"/>
                    <a:pt x="2397" y="913"/>
                  </a:cubicBezTo>
                  <a:cubicBezTo>
                    <a:pt x="2397" y="901"/>
                    <a:pt x="2397" y="866"/>
                    <a:pt x="2385" y="866"/>
                  </a:cubicBezTo>
                  <a:cubicBezTo>
                    <a:pt x="2302" y="818"/>
                    <a:pt x="2302" y="723"/>
                    <a:pt x="2290" y="653"/>
                  </a:cubicBezTo>
                  <a:cubicBezTo>
                    <a:pt x="2266" y="546"/>
                    <a:pt x="2254" y="439"/>
                    <a:pt x="2242" y="333"/>
                  </a:cubicBezTo>
                  <a:cubicBezTo>
                    <a:pt x="2242" y="285"/>
                    <a:pt x="2266" y="226"/>
                    <a:pt x="2278" y="166"/>
                  </a:cubicBezTo>
                  <a:cubicBezTo>
                    <a:pt x="2290" y="155"/>
                    <a:pt x="2314" y="143"/>
                    <a:pt x="2337" y="143"/>
                  </a:cubicBezTo>
                  <a:cubicBezTo>
                    <a:pt x="2432" y="143"/>
                    <a:pt x="2504" y="95"/>
                    <a:pt x="2586" y="48"/>
                  </a:cubicBezTo>
                  <a:cubicBezTo>
                    <a:pt x="2670" y="0"/>
                    <a:pt x="2789" y="0"/>
                    <a:pt x="2883" y="0"/>
                  </a:cubicBezTo>
                  <a:cubicBezTo>
                    <a:pt x="3038" y="12"/>
                    <a:pt x="3192" y="48"/>
                    <a:pt x="3334" y="71"/>
                  </a:cubicBezTo>
                  <a:cubicBezTo>
                    <a:pt x="3417" y="84"/>
                    <a:pt x="3501" y="60"/>
                    <a:pt x="3595" y="60"/>
                  </a:cubicBezTo>
                  <a:cubicBezTo>
                    <a:pt x="3583" y="214"/>
                    <a:pt x="3726" y="285"/>
                    <a:pt x="3845" y="356"/>
                  </a:cubicBezTo>
                  <a:cubicBezTo>
                    <a:pt x="3963" y="439"/>
                    <a:pt x="3999" y="546"/>
                    <a:pt x="3987" y="688"/>
                  </a:cubicBezTo>
                  <a:cubicBezTo>
                    <a:pt x="3987" y="771"/>
                    <a:pt x="4011" y="830"/>
                    <a:pt x="4082" y="890"/>
                  </a:cubicBezTo>
                  <a:cubicBezTo>
                    <a:pt x="4129" y="925"/>
                    <a:pt x="4165" y="972"/>
                    <a:pt x="4213" y="1020"/>
                  </a:cubicBezTo>
                  <a:cubicBezTo>
                    <a:pt x="4260" y="1056"/>
                    <a:pt x="4272" y="1115"/>
                    <a:pt x="4236" y="1162"/>
                  </a:cubicBezTo>
                  <a:cubicBezTo>
                    <a:pt x="4129" y="1305"/>
                    <a:pt x="4105" y="1471"/>
                    <a:pt x="4070" y="1649"/>
                  </a:cubicBezTo>
                  <a:cubicBezTo>
                    <a:pt x="4058" y="1708"/>
                    <a:pt x="4034" y="1756"/>
                    <a:pt x="3975" y="1779"/>
                  </a:cubicBezTo>
                  <a:cubicBezTo>
                    <a:pt x="3880" y="1803"/>
                    <a:pt x="3821" y="1874"/>
                    <a:pt x="3785" y="1969"/>
                  </a:cubicBezTo>
                  <a:cubicBezTo>
                    <a:pt x="3726" y="2112"/>
                    <a:pt x="3607" y="2195"/>
                    <a:pt x="3512" y="2302"/>
                  </a:cubicBezTo>
                  <a:cubicBezTo>
                    <a:pt x="3488" y="2325"/>
                    <a:pt x="3453" y="2361"/>
                    <a:pt x="3417" y="2396"/>
                  </a:cubicBezTo>
                  <a:cubicBezTo>
                    <a:pt x="3572" y="2456"/>
                    <a:pt x="3583" y="2610"/>
                    <a:pt x="3631" y="2729"/>
                  </a:cubicBezTo>
                  <a:cubicBezTo>
                    <a:pt x="3655" y="2776"/>
                    <a:pt x="3714" y="2800"/>
                    <a:pt x="3761" y="2848"/>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Taraba</a:t>
              </a:r>
            </a:p>
          </p:txBody>
        </p:sp>
        <p:sp>
          <p:nvSpPr>
            <p:cNvPr id="73" name="Freeform 4">
              <a:extLst>
                <a:ext uri="{FF2B5EF4-FFF2-40B4-BE49-F238E27FC236}">
                  <a16:creationId xmlns:a16="http://schemas.microsoft.com/office/drawing/2014/main" id="{A12E1768-7171-4524-87AD-C2F3449601E5}"/>
                </a:ext>
              </a:extLst>
            </p:cNvPr>
            <p:cNvSpPr>
              <a:spLocks noChangeArrowheads="1"/>
            </p:cNvSpPr>
            <p:nvPr/>
          </p:nvSpPr>
          <p:spPr bwMode="auto">
            <a:xfrm>
              <a:off x="5497513" y="1500188"/>
              <a:ext cx="1273175" cy="1747837"/>
            </a:xfrm>
            <a:custGeom>
              <a:avLst/>
              <a:gdLst>
                <a:gd name="T0" fmla="*/ 2907 w 3537"/>
                <a:gd name="T1" fmla="*/ 0 h 4854"/>
                <a:gd name="T2" fmla="*/ 3109 w 3537"/>
                <a:gd name="T3" fmla="*/ 617 h 4854"/>
                <a:gd name="T4" fmla="*/ 3275 w 3537"/>
                <a:gd name="T5" fmla="*/ 1210 h 4854"/>
                <a:gd name="T6" fmla="*/ 3275 w 3537"/>
                <a:gd name="T7" fmla="*/ 1791 h 4854"/>
                <a:gd name="T8" fmla="*/ 3311 w 3537"/>
                <a:gd name="T9" fmla="*/ 1922 h 4854"/>
                <a:gd name="T10" fmla="*/ 3536 w 3537"/>
                <a:gd name="T11" fmla="*/ 1969 h 4854"/>
                <a:gd name="T12" fmla="*/ 3251 w 3537"/>
                <a:gd name="T13" fmla="*/ 2266 h 4854"/>
                <a:gd name="T14" fmla="*/ 2848 w 3537"/>
                <a:gd name="T15" fmla="*/ 2456 h 4854"/>
                <a:gd name="T16" fmla="*/ 2931 w 3537"/>
                <a:gd name="T17" fmla="*/ 2634 h 4854"/>
                <a:gd name="T18" fmla="*/ 2789 w 3537"/>
                <a:gd name="T19" fmla="*/ 2705 h 4854"/>
                <a:gd name="T20" fmla="*/ 2694 w 3537"/>
                <a:gd name="T21" fmla="*/ 3014 h 4854"/>
                <a:gd name="T22" fmla="*/ 2860 w 3537"/>
                <a:gd name="T23" fmla="*/ 3251 h 4854"/>
                <a:gd name="T24" fmla="*/ 3216 w 3537"/>
                <a:gd name="T25" fmla="*/ 3441 h 4854"/>
                <a:gd name="T26" fmla="*/ 3157 w 3537"/>
                <a:gd name="T27" fmla="*/ 3809 h 4854"/>
                <a:gd name="T28" fmla="*/ 3097 w 3537"/>
                <a:gd name="T29" fmla="*/ 4070 h 4854"/>
                <a:gd name="T30" fmla="*/ 3429 w 3537"/>
                <a:gd name="T31" fmla="*/ 4414 h 4854"/>
                <a:gd name="T32" fmla="*/ 3347 w 3537"/>
                <a:gd name="T33" fmla="*/ 4711 h 4854"/>
                <a:gd name="T34" fmla="*/ 2848 w 3537"/>
                <a:gd name="T35" fmla="*/ 4794 h 4854"/>
                <a:gd name="T36" fmla="*/ 2361 w 3537"/>
                <a:gd name="T37" fmla="*/ 4533 h 4854"/>
                <a:gd name="T38" fmla="*/ 2160 w 3537"/>
                <a:gd name="T39" fmla="*/ 4402 h 4854"/>
                <a:gd name="T40" fmla="*/ 1733 w 3537"/>
                <a:gd name="T41" fmla="*/ 4331 h 4854"/>
                <a:gd name="T42" fmla="*/ 1685 w 3537"/>
                <a:gd name="T43" fmla="*/ 4580 h 4854"/>
                <a:gd name="T44" fmla="*/ 1483 w 3537"/>
                <a:gd name="T45" fmla="*/ 4746 h 4854"/>
                <a:gd name="T46" fmla="*/ 949 w 3537"/>
                <a:gd name="T47" fmla="*/ 4663 h 4854"/>
                <a:gd name="T48" fmla="*/ 771 w 3537"/>
                <a:gd name="T49" fmla="*/ 4224 h 4854"/>
                <a:gd name="T50" fmla="*/ 404 w 3537"/>
                <a:gd name="T51" fmla="*/ 3999 h 4854"/>
                <a:gd name="T52" fmla="*/ 225 w 3537"/>
                <a:gd name="T53" fmla="*/ 3477 h 4854"/>
                <a:gd name="T54" fmla="*/ 12 w 3537"/>
                <a:gd name="T55" fmla="*/ 3227 h 4854"/>
                <a:gd name="T56" fmla="*/ 142 w 3537"/>
                <a:gd name="T57" fmla="*/ 2978 h 4854"/>
                <a:gd name="T58" fmla="*/ 59 w 3537"/>
                <a:gd name="T59" fmla="*/ 2337 h 4854"/>
                <a:gd name="T60" fmla="*/ 368 w 3537"/>
                <a:gd name="T61" fmla="*/ 2100 h 4854"/>
                <a:gd name="T62" fmla="*/ 593 w 3537"/>
                <a:gd name="T63" fmla="*/ 1934 h 4854"/>
                <a:gd name="T64" fmla="*/ 926 w 3537"/>
                <a:gd name="T65" fmla="*/ 1910 h 4854"/>
                <a:gd name="T66" fmla="*/ 1246 w 3537"/>
                <a:gd name="T67" fmla="*/ 1969 h 4854"/>
                <a:gd name="T68" fmla="*/ 1507 w 3537"/>
                <a:gd name="T69" fmla="*/ 2053 h 4854"/>
                <a:gd name="T70" fmla="*/ 1744 w 3537"/>
                <a:gd name="T71" fmla="*/ 2231 h 4854"/>
                <a:gd name="T72" fmla="*/ 2243 w 3537"/>
                <a:gd name="T73" fmla="*/ 2539 h 4854"/>
                <a:gd name="T74" fmla="*/ 2373 w 3537"/>
                <a:gd name="T75" fmla="*/ 2290 h 4854"/>
                <a:gd name="T76" fmla="*/ 2124 w 3537"/>
                <a:gd name="T77" fmla="*/ 2005 h 4854"/>
                <a:gd name="T78" fmla="*/ 1768 w 3537"/>
                <a:gd name="T79" fmla="*/ 1768 h 4854"/>
                <a:gd name="T80" fmla="*/ 1733 w 3537"/>
                <a:gd name="T81" fmla="*/ 1364 h 4854"/>
                <a:gd name="T82" fmla="*/ 1471 w 3537"/>
                <a:gd name="T83" fmla="*/ 1257 h 4854"/>
                <a:gd name="T84" fmla="*/ 1424 w 3537"/>
                <a:gd name="T85" fmla="*/ 1162 h 4854"/>
                <a:gd name="T86" fmla="*/ 2112 w 3537"/>
                <a:gd name="T87" fmla="*/ 854 h 4854"/>
                <a:gd name="T88" fmla="*/ 2278 w 3537"/>
                <a:gd name="T89" fmla="*/ 296 h 4854"/>
                <a:gd name="T90" fmla="*/ 2492 w 3537"/>
                <a:gd name="T91" fmla="*/ 142 h 48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3537" h="4854">
                  <a:moveTo>
                    <a:pt x="2907" y="0"/>
                  </a:moveTo>
                  <a:lnTo>
                    <a:pt x="2907" y="0"/>
                  </a:lnTo>
                  <a:cubicBezTo>
                    <a:pt x="3038" y="95"/>
                    <a:pt x="3026" y="225"/>
                    <a:pt x="3050" y="344"/>
                  </a:cubicBezTo>
                  <a:cubicBezTo>
                    <a:pt x="3062" y="439"/>
                    <a:pt x="3097" y="522"/>
                    <a:pt x="3109" y="617"/>
                  </a:cubicBezTo>
                  <a:cubicBezTo>
                    <a:pt x="3133" y="712"/>
                    <a:pt x="3157" y="807"/>
                    <a:pt x="3157" y="913"/>
                  </a:cubicBezTo>
                  <a:cubicBezTo>
                    <a:pt x="3168" y="1020"/>
                    <a:pt x="3192" y="1127"/>
                    <a:pt x="3275" y="1210"/>
                  </a:cubicBezTo>
                  <a:cubicBezTo>
                    <a:pt x="3418" y="1329"/>
                    <a:pt x="3370" y="1495"/>
                    <a:pt x="3370" y="1637"/>
                  </a:cubicBezTo>
                  <a:cubicBezTo>
                    <a:pt x="3370" y="1697"/>
                    <a:pt x="3311" y="1744"/>
                    <a:pt x="3275" y="1791"/>
                  </a:cubicBezTo>
                  <a:cubicBezTo>
                    <a:pt x="3251" y="1827"/>
                    <a:pt x="3251" y="1851"/>
                    <a:pt x="3287" y="1887"/>
                  </a:cubicBezTo>
                  <a:cubicBezTo>
                    <a:pt x="3299" y="1898"/>
                    <a:pt x="3311" y="1910"/>
                    <a:pt x="3311" y="1922"/>
                  </a:cubicBezTo>
                  <a:cubicBezTo>
                    <a:pt x="3347" y="1982"/>
                    <a:pt x="3394" y="1993"/>
                    <a:pt x="3453" y="1969"/>
                  </a:cubicBezTo>
                  <a:cubicBezTo>
                    <a:pt x="3477" y="1958"/>
                    <a:pt x="3501" y="1958"/>
                    <a:pt x="3536" y="1969"/>
                  </a:cubicBezTo>
                  <a:cubicBezTo>
                    <a:pt x="3453" y="2064"/>
                    <a:pt x="3382" y="2159"/>
                    <a:pt x="3299" y="2254"/>
                  </a:cubicBezTo>
                  <a:cubicBezTo>
                    <a:pt x="3287" y="2266"/>
                    <a:pt x="3263" y="2266"/>
                    <a:pt x="3251" y="2266"/>
                  </a:cubicBezTo>
                  <a:cubicBezTo>
                    <a:pt x="3133" y="2231"/>
                    <a:pt x="3038" y="2266"/>
                    <a:pt x="2955" y="2361"/>
                  </a:cubicBezTo>
                  <a:cubicBezTo>
                    <a:pt x="2919" y="2397"/>
                    <a:pt x="2884" y="2421"/>
                    <a:pt x="2848" y="2456"/>
                  </a:cubicBezTo>
                  <a:cubicBezTo>
                    <a:pt x="2884" y="2515"/>
                    <a:pt x="2919" y="2563"/>
                    <a:pt x="2955" y="2622"/>
                  </a:cubicBezTo>
                  <a:cubicBezTo>
                    <a:pt x="2943" y="2622"/>
                    <a:pt x="2943" y="2634"/>
                    <a:pt x="2931" y="2634"/>
                  </a:cubicBezTo>
                  <a:cubicBezTo>
                    <a:pt x="2895" y="2634"/>
                    <a:pt x="2848" y="2622"/>
                    <a:pt x="2800" y="2622"/>
                  </a:cubicBezTo>
                  <a:cubicBezTo>
                    <a:pt x="2800" y="2646"/>
                    <a:pt x="2789" y="2681"/>
                    <a:pt x="2789" y="2705"/>
                  </a:cubicBezTo>
                  <a:cubicBezTo>
                    <a:pt x="2777" y="2789"/>
                    <a:pt x="2753" y="2871"/>
                    <a:pt x="2694" y="2931"/>
                  </a:cubicBezTo>
                  <a:cubicBezTo>
                    <a:pt x="2682" y="2954"/>
                    <a:pt x="2682" y="2990"/>
                    <a:pt x="2694" y="3014"/>
                  </a:cubicBezTo>
                  <a:cubicBezTo>
                    <a:pt x="2729" y="3085"/>
                    <a:pt x="2765" y="3144"/>
                    <a:pt x="2812" y="3204"/>
                  </a:cubicBezTo>
                  <a:cubicBezTo>
                    <a:pt x="2824" y="3227"/>
                    <a:pt x="2848" y="3251"/>
                    <a:pt x="2860" y="3251"/>
                  </a:cubicBezTo>
                  <a:cubicBezTo>
                    <a:pt x="2967" y="3299"/>
                    <a:pt x="3062" y="3334"/>
                    <a:pt x="3157" y="3370"/>
                  </a:cubicBezTo>
                  <a:cubicBezTo>
                    <a:pt x="3180" y="3382"/>
                    <a:pt x="3204" y="3417"/>
                    <a:pt x="3216" y="3441"/>
                  </a:cubicBezTo>
                  <a:cubicBezTo>
                    <a:pt x="3239" y="3536"/>
                    <a:pt x="3239" y="3643"/>
                    <a:pt x="3204" y="3738"/>
                  </a:cubicBezTo>
                  <a:cubicBezTo>
                    <a:pt x="3204" y="3773"/>
                    <a:pt x="3180" y="3797"/>
                    <a:pt x="3157" y="3809"/>
                  </a:cubicBezTo>
                  <a:cubicBezTo>
                    <a:pt x="3097" y="3833"/>
                    <a:pt x="3026" y="3845"/>
                    <a:pt x="2967" y="3868"/>
                  </a:cubicBezTo>
                  <a:cubicBezTo>
                    <a:pt x="2967" y="4023"/>
                    <a:pt x="2967" y="4023"/>
                    <a:pt x="3097" y="4070"/>
                  </a:cubicBezTo>
                  <a:cubicBezTo>
                    <a:pt x="3121" y="4070"/>
                    <a:pt x="3145" y="4082"/>
                    <a:pt x="3168" y="4094"/>
                  </a:cubicBezTo>
                  <a:cubicBezTo>
                    <a:pt x="3347" y="4118"/>
                    <a:pt x="3406" y="4260"/>
                    <a:pt x="3429" y="4414"/>
                  </a:cubicBezTo>
                  <a:cubicBezTo>
                    <a:pt x="3453" y="4497"/>
                    <a:pt x="3453" y="4592"/>
                    <a:pt x="3477" y="4687"/>
                  </a:cubicBezTo>
                  <a:cubicBezTo>
                    <a:pt x="3429" y="4687"/>
                    <a:pt x="3382" y="4699"/>
                    <a:pt x="3347" y="4711"/>
                  </a:cubicBezTo>
                  <a:cubicBezTo>
                    <a:pt x="3287" y="4723"/>
                    <a:pt x="3216" y="4746"/>
                    <a:pt x="3168" y="4782"/>
                  </a:cubicBezTo>
                  <a:cubicBezTo>
                    <a:pt x="3074" y="4841"/>
                    <a:pt x="2943" y="4853"/>
                    <a:pt x="2848" y="4794"/>
                  </a:cubicBezTo>
                  <a:cubicBezTo>
                    <a:pt x="2741" y="4723"/>
                    <a:pt x="2646" y="4663"/>
                    <a:pt x="2551" y="4604"/>
                  </a:cubicBezTo>
                  <a:cubicBezTo>
                    <a:pt x="2492" y="4568"/>
                    <a:pt x="2421" y="4545"/>
                    <a:pt x="2361" y="4533"/>
                  </a:cubicBezTo>
                  <a:cubicBezTo>
                    <a:pt x="2302" y="4509"/>
                    <a:pt x="2243" y="4509"/>
                    <a:pt x="2207" y="4438"/>
                  </a:cubicBezTo>
                  <a:cubicBezTo>
                    <a:pt x="2207" y="4426"/>
                    <a:pt x="2183" y="4414"/>
                    <a:pt x="2160" y="4402"/>
                  </a:cubicBezTo>
                  <a:cubicBezTo>
                    <a:pt x="2041" y="4367"/>
                    <a:pt x="1923" y="4331"/>
                    <a:pt x="1804" y="4307"/>
                  </a:cubicBezTo>
                  <a:cubicBezTo>
                    <a:pt x="1780" y="4307"/>
                    <a:pt x="1744" y="4307"/>
                    <a:pt x="1733" y="4331"/>
                  </a:cubicBezTo>
                  <a:cubicBezTo>
                    <a:pt x="1720" y="4367"/>
                    <a:pt x="1673" y="4390"/>
                    <a:pt x="1709" y="4450"/>
                  </a:cubicBezTo>
                  <a:cubicBezTo>
                    <a:pt x="1792" y="4533"/>
                    <a:pt x="1780" y="4533"/>
                    <a:pt x="1685" y="4580"/>
                  </a:cubicBezTo>
                  <a:cubicBezTo>
                    <a:pt x="1649" y="4604"/>
                    <a:pt x="1614" y="4640"/>
                    <a:pt x="1590" y="4663"/>
                  </a:cubicBezTo>
                  <a:cubicBezTo>
                    <a:pt x="1566" y="4711"/>
                    <a:pt x="1543" y="4746"/>
                    <a:pt x="1483" y="4746"/>
                  </a:cubicBezTo>
                  <a:cubicBezTo>
                    <a:pt x="1329" y="4735"/>
                    <a:pt x="1187" y="4735"/>
                    <a:pt x="1032" y="4723"/>
                  </a:cubicBezTo>
                  <a:cubicBezTo>
                    <a:pt x="997" y="4723"/>
                    <a:pt x="961" y="4687"/>
                    <a:pt x="949" y="4663"/>
                  </a:cubicBezTo>
                  <a:cubicBezTo>
                    <a:pt x="890" y="4580"/>
                    <a:pt x="843" y="4485"/>
                    <a:pt x="688" y="4497"/>
                  </a:cubicBezTo>
                  <a:cubicBezTo>
                    <a:pt x="724" y="4390"/>
                    <a:pt x="748" y="4307"/>
                    <a:pt x="771" y="4224"/>
                  </a:cubicBezTo>
                  <a:cubicBezTo>
                    <a:pt x="819" y="4105"/>
                    <a:pt x="724" y="3975"/>
                    <a:pt x="605" y="3975"/>
                  </a:cubicBezTo>
                  <a:cubicBezTo>
                    <a:pt x="534" y="3987"/>
                    <a:pt x="463" y="3999"/>
                    <a:pt x="404" y="3999"/>
                  </a:cubicBezTo>
                  <a:cubicBezTo>
                    <a:pt x="380" y="3856"/>
                    <a:pt x="344" y="3714"/>
                    <a:pt x="332" y="3572"/>
                  </a:cubicBezTo>
                  <a:cubicBezTo>
                    <a:pt x="320" y="3512"/>
                    <a:pt x="285" y="3477"/>
                    <a:pt x="225" y="3477"/>
                  </a:cubicBezTo>
                  <a:cubicBezTo>
                    <a:pt x="213" y="3465"/>
                    <a:pt x="201" y="3465"/>
                    <a:pt x="201" y="3465"/>
                  </a:cubicBezTo>
                  <a:cubicBezTo>
                    <a:pt x="59" y="3441"/>
                    <a:pt x="0" y="3358"/>
                    <a:pt x="12" y="3227"/>
                  </a:cubicBezTo>
                  <a:cubicBezTo>
                    <a:pt x="12" y="3192"/>
                    <a:pt x="24" y="3144"/>
                    <a:pt x="36" y="3121"/>
                  </a:cubicBezTo>
                  <a:cubicBezTo>
                    <a:pt x="71" y="3073"/>
                    <a:pt x="118" y="3026"/>
                    <a:pt x="142" y="2978"/>
                  </a:cubicBezTo>
                  <a:cubicBezTo>
                    <a:pt x="190" y="2871"/>
                    <a:pt x="166" y="2789"/>
                    <a:pt x="107" y="2681"/>
                  </a:cubicBezTo>
                  <a:cubicBezTo>
                    <a:pt x="59" y="2586"/>
                    <a:pt x="71" y="2444"/>
                    <a:pt x="59" y="2337"/>
                  </a:cubicBezTo>
                  <a:cubicBezTo>
                    <a:pt x="59" y="2326"/>
                    <a:pt x="83" y="2314"/>
                    <a:pt x="95" y="2302"/>
                  </a:cubicBezTo>
                  <a:cubicBezTo>
                    <a:pt x="225" y="2290"/>
                    <a:pt x="296" y="2195"/>
                    <a:pt x="368" y="2100"/>
                  </a:cubicBezTo>
                  <a:cubicBezTo>
                    <a:pt x="391" y="2064"/>
                    <a:pt x="427" y="2041"/>
                    <a:pt x="439" y="2005"/>
                  </a:cubicBezTo>
                  <a:cubicBezTo>
                    <a:pt x="475" y="1946"/>
                    <a:pt x="522" y="1922"/>
                    <a:pt x="593" y="1934"/>
                  </a:cubicBezTo>
                  <a:cubicBezTo>
                    <a:pt x="617" y="1934"/>
                    <a:pt x="664" y="1922"/>
                    <a:pt x="688" y="1910"/>
                  </a:cubicBezTo>
                  <a:cubicBezTo>
                    <a:pt x="771" y="1839"/>
                    <a:pt x="843" y="1863"/>
                    <a:pt x="926" y="1910"/>
                  </a:cubicBezTo>
                  <a:cubicBezTo>
                    <a:pt x="1008" y="1946"/>
                    <a:pt x="1103" y="1993"/>
                    <a:pt x="1198" y="1946"/>
                  </a:cubicBezTo>
                  <a:cubicBezTo>
                    <a:pt x="1210" y="1946"/>
                    <a:pt x="1246" y="1958"/>
                    <a:pt x="1246" y="1969"/>
                  </a:cubicBezTo>
                  <a:cubicBezTo>
                    <a:pt x="1281" y="2076"/>
                    <a:pt x="1365" y="2053"/>
                    <a:pt x="1447" y="2064"/>
                  </a:cubicBezTo>
                  <a:cubicBezTo>
                    <a:pt x="1471" y="2064"/>
                    <a:pt x="1483" y="2053"/>
                    <a:pt x="1507" y="2053"/>
                  </a:cubicBezTo>
                  <a:cubicBezTo>
                    <a:pt x="1555" y="2053"/>
                    <a:pt x="1626" y="2029"/>
                    <a:pt x="1649" y="2053"/>
                  </a:cubicBezTo>
                  <a:cubicBezTo>
                    <a:pt x="1697" y="2100"/>
                    <a:pt x="1733" y="2171"/>
                    <a:pt x="1744" y="2231"/>
                  </a:cubicBezTo>
                  <a:cubicBezTo>
                    <a:pt x="1768" y="2314"/>
                    <a:pt x="1780" y="2397"/>
                    <a:pt x="1792" y="2492"/>
                  </a:cubicBezTo>
                  <a:cubicBezTo>
                    <a:pt x="1946" y="2503"/>
                    <a:pt x="2088" y="2527"/>
                    <a:pt x="2243" y="2539"/>
                  </a:cubicBezTo>
                  <a:cubicBezTo>
                    <a:pt x="2243" y="2527"/>
                    <a:pt x="2243" y="2515"/>
                    <a:pt x="2243" y="2503"/>
                  </a:cubicBezTo>
                  <a:cubicBezTo>
                    <a:pt x="2231" y="2349"/>
                    <a:pt x="2231" y="2337"/>
                    <a:pt x="2373" y="2290"/>
                  </a:cubicBezTo>
                  <a:cubicBezTo>
                    <a:pt x="2468" y="2254"/>
                    <a:pt x="2527" y="2195"/>
                    <a:pt x="2551" y="2076"/>
                  </a:cubicBezTo>
                  <a:cubicBezTo>
                    <a:pt x="2409" y="2053"/>
                    <a:pt x="2267" y="2017"/>
                    <a:pt x="2124" y="2005"/>
                  </a:cubicBezTo>
                  <a:cubicBezTo>
                    <a:pt x="1982" y="1993"/>
                    <a:pt x="1863" y="1934"/>
                    <a:pt x="1792" y="1791"/>
                  </a:cubicBezTo>
                  <a:cubicBezTo>
                    <a:pt x="1792" y="1791"/>
                    <a:pt x="1780" y="1780"/>
                    <a:pt x="1768" y="1768"/>
                  </a:cubicBezTo>
                  <a:cubicBezTo>
                    <a:pt x="1661" y="1673"/>
                    <a:pt x="1638" y="1566"/>
                    <a:pt x="1720" y="1435"/>
                  </a:cubicBezTo>
                  <a:cubicBezTo>
                    <a:pt x="1733" y="1424"/>
                    <a:pt x="1733" y="1388"/>
                    <a:pt x="1733" y="1364"/>
                  </a:cubicBezTo>
                  <a:cubicBezTo>
                    <a:pt x="1709" y="1317"/>
                    <a:pt x="1685" y="1270"/>
                    <a:pt x="1661" y="1210"/>
                  </a:cubicBezTo>
                  <a:cubicBezTo>
                    <a:pt x="1602" y="1222"/>
                    <a:pt x="1531" y="1246"/>
                    <a:pt x="1471" y="1257"/>
                  </a:cubicBezTo>
                  <a:cubicBezTo>
                    <a:pt x="1447" y="1257"/>
                    <a:pt x="1412" y="1246"/>
                    <a:pt x="1412" y="1222"/>
                  </a:cubicBezTo>
                  <a:cubicBezTo>
                    <a:pt x="1400" y="1210"/>
                    <a:pt x="1412" y="1175"/>
                    <a:pt x="1424" y="1162"/>
                  </a:cubicBezTo>
                  <a:cubicBezTo>
                    <a:pt x="1495" y="1127"/>
                    <a:pt x="1555" y="1091"/>
                    <a:pt x="1626" y="1067"/>
                  </a:cubicBezTo>
                  <a:cubicBezTo>
                    <a:pt x="1792" y="996"/>
                    <a:pt x="1958" y="925"/>
                    <a:pt x="2112" y="854"/>
                  </a:cubicBezTo>
                  <a:cubicBezTo>
                    <a:pt x="2136" y="854"/>
                    <a:pt x="2148" y="818"/>
                    <a:pt x="2148" y="794"/>
                  </a:cubicBezTo>
                  <a:cubicBezTo>
                    <a:pt x="2195" y="628"/>
                    <a:pt x="2231" y="463"/>
                    <a:pt x="2278" y="296"/>
                  </a:cubicBezTo>
                  <a:cubicBezTo>
                    <a:pt x="2302" y="201"/>
                    <a:pt x="2361" y="166"/>
                    <a:pt x="2445" y="154"/>
                  </a:cubicBezTo>
                  <a:cubicBezTo>
                    <a:pt x="2456" y="142"/>
                    <a:pt x="2468" y="142"/>
                    <a:pt x="2492" y="142"/>
                  </a:cubicBezTo>
                  <a:cubicBezTo>
                    <a:pt x="2634" y="130"/>
                    <a:pt x="2789" y="118"/>
                    <a:pt x="2907" y="0"/>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x-none" sz="500" b="0" i="0" u="none" strike="noStrike" kern="1200" cap="none" spc="0" normalizeH="0" baseline="0" noProof="0" dirty="0">
                <a:ln>
                  <a:noFill/>
                </a:ln>
                <a:solidFill>
                  <a:srgbClr val="002E6D"/>
                </a:solidFill>
                <a:effectLst/>
                <a:uLnTx/>
                <a:uFillTx/>
                <a:latin typeface="Museo 30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x-none" sz="500" b="0" i="0" u="none" strike="noStrike" kern="1200" cap="none" spc="0" normalizeH="0" baseline="0" noProof="0" dirty="0">
                <a:ln>
                  <a:noFill/>
                </a:ln>
                <a:solidFill>
                  <a:srgbClr val="002E6D"/>
                </a:solidFill>
                <a:effectLst/>
                <a:uLnTx/>
                <a:uFillTx/>
                <a:latin typeface="Museo 30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x-none" sz="500" b="0" i="0" u="none" strike="noStrike" kern="1200" cap="none" spc="0" normalizeH="0" baseline="0" noProof="0" dirty="0">
                <a:ln>
                  <a:noFill/>
                </a:ln>
                <a:solidFill>
                  <a:srgbClr val="002E6D"/>
                </a:solidFill>
                <a:effectLst/>
                <a:uLnTx/>
                <a:uFillTx/>
                <a:latin typeface="Museo 30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x-none" sz="500" b="0" i="0" u="none" strike="noStrike" kern="1200" cap="none" spc="0" normalizeH="0" baseline="0" noProof="0" dirty="0">
                <a:ln>
                  <a:noFill/>
                </a:ln>
                <a:solidFill>
                  <a:srgbClr val="002E6D"/>
                </a:solidFill>
                <a:effectLst/>
                <a:uLnTx/>
                <a:uFillTx/>
                <a:latin typeface="Museo 30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x-none" sz="500" b="0" i="0" u="none" strike="noStrike" kern="1200" cap="none" spc="0" normalizeH="0" baseline="0" noProof="0" dirty="0">
                <a:ln>
                  <a:noFill/>
                </a:ln>
                <a:solidFill>
                  <a:srgbClr val="002E6D"/>
                </a:solidFill>
                <a:effectLst/>
                <a:uLnTx/>
                <a:uFillTx/>
                <a:latin typeface="Museo 30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Bauchi</a:t>
              </a:r>
            </a:p>
          </p:txBody>
        </p:sp>
        <p:sp>
          <p:nvSpPr>
            <p:cNvPr id="74" name="Freeform 5">
              <a:extLst>
                <a:ext uri="{FF2B5EF4-FFF2-40B4-BE49-F238E27FC236}">
                  <a16:creationId xmlns:a16="http://schemas.microsoft.com/office/drawing/2014/main" id="{1CD2CB2C-3660-46E6-BF07-AB48EA2E131E}"/>
                </a:ext>
              </a:extLst>
            </p:cNvPr>
            <p:cNvSpPr>
              <a:spLocks noChangeArrowheads="1"/>
            </p:cNvSpPr>
            <p:nvPr/>
          </p:nvSpPr>
          <p:spPr bwMode="auto">
            <a:xfrm>
              <a:off x="5964238" y="984250"/>
              <a:ext cx="1619250" cy="1619250"/>
            </a:xfrm>
            <a:custGeom>
              <a:avLst/>
              <a:gdLst>
                <a:gd name="T0" fmla="*/ 2018 w 4499"/>
                <a:gd name="T1" fmla="*/ 3263 h 4498"/>
                <a:gd name="T2" fmla="*/ 2018 w 4499"/>
                <a:gd name="T3" fmla="*/ 3263 h 4498"/>
                <a:gd name="T4" fmla="*/ 2125 w 4499"/>
                <a:gd name="T5" fmla="*/ 2753 h 4498"/>
                <a:gd name="T6" fmla="*/ 2089 w 4499"/>
                <a:gd name="T7" fmla="*/ 2693 h 4498"/>
                <a:gd name="T8" fmla="*/ 1911 w 4499"/>
                <a:gd name="T9" fmla="*/ 2230 h 4498"/>
                <a:gd name="T10" fmla="*/ 1875 w 4499"/>
                <a:gd name="T11" fmla="*/ 2041 h 4498"/>
                <a:gd name="T12" fmla="*/ 1792 w 4499"/>
                <a:gd name="T13" fmla="*/ 1614 h 4498"/>
                <a:gd name="T14" fmla="*/ 1769 w 4499"/>
                <a:gd name="T15" fmla="*/ 1531 h 4498"/>
                <a:gd name="T16" fmla="*/ 1591 w 4499"/>
                <a:gd name="T17" fmla="*/ 1056 h 4498"/>
                <a:gd name="T18" fmla="*/ 1436 w 4499"/>
                <a:gd name="T19" fmla="*/ 890 h 4498"/>
                <a:gd name="T20" fmla="*/ 1152 w 4499"/>
                <a:gd name="T21" fmla="*/ 878 h 4498"/>
                <a:gd name="T22" fmla="*/ 1104 w 4499"/>
                <a:gd name="T23" fmla="*/ 830 h 4498"/>
                <a:gd name="T24" fmla="*/ 1045 w 4499"/>
                <a:gd name="T25" fmla="*/ 617 h 4498"/>
                <a:gd name="T26" fmla="*/ 962 w 4499"/>
                <a:gd name="T27" fmla="*/ 510 h 4498"/>
                <a:gd name="T28" fmla="*/ 558 w 4499"/>
                <a:gd name="T29" fmla="*/ 688 h 4498"/>
                <a:gd name="T30" fmla="*/ 475 w 4499"/>
                <a:gd name="T31" fmla="*/ 830 h 4498"/>
                <a:gd name="T32" fmla="*/ 321 w 4499"/>
                <a:gd name="T33" fmla="*/ 937 h 4498"/>
                <a:gd name="T34" fmla="*/ 72 w 4499"/>
                <a:gd name="T35" fmla="*/ 949 h 4498"/>
                <a:gd name="T36" fmla="*/ 0 w 4499"/>
                <a:gd name="T37" fmla="*/ 925 h 4498"/>
                <a:gd name="T38" fmla="*/ 321 w 4499"/>
                <a:gd name="T39" fmla="*/ 688 h 4498"/>
                <a:gd name="T40" fmla="*/ 582 w 4499"/>
                <a:gd name="T41" fmla="*/ 356 h 4498"/>
                <a:gd name="T42" fmla="*/ 689 w 4499"/>
                <a:gd name="T43" fmla="*/ 272 h 4498"/>
                <a:gd name="T44" fmla="*/ 1306 w 4499"/>
                <a:gd name="T45" fmla="*/ 130 h 4498"/>
                <a:gd name="T46" fmla="*/ 1602 w 4499"/>
                <a:gd name="T47" fmla="*/ 47 h 4498"/>
                <a:gd name="T48" fmla="*/ 1816 w 4499"/>
                <a:gd name="T49" fmla="*/ 12 h 4498"/>
                <a:gd name="T50" fmla="*/ 2801 w 4499"/>
                <a:gd name="T51" fmla="*/ 0 h 4498"/>
                <a:gd name="T52" fmla="*/ 3038 w 4499"/>
                <a:gd name="T53" fmla="*/ 35 h 4498"/>
                <a:gd name="T54" fmla="*/ 3584 w 4499"/>
                <a:gd name="T55" fmla="*/ 190 h 4498"/>
                <a:gd name="T56" fmla="*/ 3668 w 4499"/>
                <a:gd name="T57" fmla="*/ 225 h 4498"/>
                <a:gd name="T58" fmla="*/ 3893 w 4499"/>
                <a:gd name="T59" fmla="*/ 367 h 4498"/>
                <a:gd name="T60" fmla="*/ 4130 w 4499"/>
                <a:gd name="T61" fmla="*/ 415 h 4498"/>
                <a:gd name="T62" fmla="*/ 4213 w 4499"/>
                <a:gd name="T63" fmla="*/ 415 h 4498"/>
                <a:gd name="T64" fmla="*/ 4380 w 4499"/>
                <a:gd name="T65" fmla="*/ 462 h 4498"/>
                <a:gd name="T66" fmla="*/ 4320 w 4499"/>
                <a:gd name="T67" fmla="*/ 724 h 4498"/>
                <a:gd name="T68" fmla="*/ 4344 w 4499"/>
                <a:gd name="T69" fmla="*/ 854 h 4498"/>
                <a:gd name="T70" fmla="*/ 4427 w 4499"/>
                <a:gd name="T71" fmla="*/ 1008 h 4498"/>
                <a:gd name="T72" fmla="*/ 4474 w 4499"/>
                <a:gd name="T73" fmla="*/ 1151 h 4498"/>
                <a:gd name="T74" fmla="*/ 4308 w 4499"/>
                <a:gd name="T75" fmla="*/ 1400 h 4498"/>
                <a:gd name="T76" fmla="*/ 4142 w 4499"/>
                <a:gd name="T77" fmla="*/ 1495 h 4498"/>
                <a:gd name="T78" fmla="*/ 4154 w 4499"/>
                <a:gd name="T79" fmla="*/ 1542 h 4498"/>
                <a:gd name="T80" fmla="*/ 4166 w 4499"/>
                <a:gd name="T81" fmla="*/ 2076 h 4498"/>
                <a:gd name="T82" fmla="*/ 4130 w 4499"/>
                <a:gd name="T83" fmla="*/ 2326 h 4498"/>
                <a:gd name="T84" fmla="*/ 4059 w 4499"/>
                <a:gd name="T85" fmla="*/ 2646 h 4498"/>
                <a:gd name="T86" fmla="*/ 4118 w 4499"/>
                <a:gd name="T87" fmla="*/ 2860 h 4498"/>
                <a:gd name="T88" fmla="*/ 4213 w 4499"/>
                <a:gd name="T89" fmla="*/ 2931 h 4498"/>
                <a:gd name="T90" fmla="*/ 4213 w 4499"/>
                <a:gd name="T91" fmla="*/ 3085 h 4498"/>
                <a:gd name="T92" fmla="*/ 4095 w 4499"/>
                <a:gd name="T93" fmla="*/ 3227 h 4498"/>
                <a:gd name="T94" fmla="*/ 4012 w 4499"/>
                <a:gd name="T95" fmla="*/ 3323 h 4498"/>
                <a:gd name="T96" fmla="*/ 3905 w 4499"/>
                <a:gd name="T97" fmla="*/ 3595 h 4498"/>
                <a:gd name="T98" fmla="*/ 3952 w 4499"/>
                <a:gd name="T99" fmla="*/ 3714 h 4498"/>
                <a:gd name="T100" fmla="*/ 3798 w 4499"/>
                <a:gd name="T101" fmla="*/ 3809 h 4498"/>
                <a:gd name="T102" fmla="*/ 3394 w 4499"/>
                <a:gd name="T103" fmla="*/ 3987 h 4498"/>
                <a:gd name="T104" fmla="*/ 3323 w 4499"/>
                <a:gd name="T105" fmla="*/ 4070 h 4498"/>
                <a:gd name="T106" fmla="*/ 3264 w 4499"/>
                <a:gd name="T107" fmla="*/ 4379 h 4498"/>
                <a:gd name="T108" fmla="*/ 3121 w 4499"/>
                <a:gd name="T109" fmla="*/ 4497 h 4498"/>
                <a:gd name="T110" fmla="*/ 3121 w 4499"/>
                <a:gd name="T111" fmla="*/ 4046 h 4498"/>
                <a:gd name="T112" fmla="*/ 3074 w 4499"/>
                <a:gd name="T113" fmla="*/ 3928 h 4498"/>
                <a:gd name="T114" fmla="*/ 3003 w 4499"/>
                <a:gd name="T115" fmla="*/ 3845 h 4498"/>
                <a:gd name="T116" fmla="*/ 2813 w 4499"/>
                <a:gd name="T117" fmla="*/ 3536 h 4498"/>
                <a:gd name="T118" fmla="*/ 2706 w 4499"/>
                <a:gd name="T119" fmla="*/ 3441 h 4498"/>
                <a:gd name="T120" fmla="*/ 2279 w 4499"/>
                <a:gd name="T121" fmla="*/ 3346 h 4498"/>
                <a:gd name="T122" fmla="*/ 2184 w 4499"/>
                <a:gd name="T123" fmla="*/ 3346 h 4498"/>
                <a:gd name="T124" fmla="*/ 2018 w 4499"/>
                <a:gd name="T125" fmla="*/ 3263 h 4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4499" h="4498">
                  <a:moveTo>
                    <a:pt x="2018" y="3263"/>
                  </a:moveTo>
                  <a:lnTo>
                    <a:pt x="2018" y="3263"/>
                  </a:lnTo>
                  <a:cubicBezTo>
                    <a:pt x="2184" y="3121"/>
                    <a:pt x="2125" y="2931"/>
                    <a:pt x="2125" y="2753"/>
                  </a:cubicBezTo>
                  <a:cubicBezTo>
                    <a:pt x="2125" y="2741"/>
                    <a:pt x="2113" y="2706"/>
                    <a:pt x="2089" y="2693"/>
                  </a:cubicBezTo>
                  <a:cubicBezTo>
                    <a:pt x="1946" y="2563"/>
                    <a:pt x="1911" y="2409"/>
                    <a:pt x="1911" y="2230"/>
                  </a:cubicBezTo>
                  <a:cubicBezTo>
                    <a:pt x="1911" y="2171"/>
                    <a:pt x="1899" y="2100"/>
                    <a:pt x="1875" y="2041"/>
                  </a:cubicBezTo>
                  <a:cubicBezTo>
                    <a:pt x="1804" y="1899"/>
                    <a:pt x="1816" y="1756"/>
                    <a:pt x="1792" y="1614"/>
                  </a:cubicBezTo>
                  <a:cubicBezTo>
                    <a:pt x="1781" y="1590"/>
                    <a:pt x="1781" y="1554"/>
                    <a:pt x="1769" y="1531"/>
                  </a:cubicBezTo>
                  <a:cubicBezTo>
                    <a:pt x="1638" y="1400"/>
                    <a:pt x="1614" y="1222"/>
                    <a:pt x="1591" y="1056"/>
                  </a:cubicBezTo>
                  <a:cubicBezTo>
                    <a:pt x="1567" y="961"/>
                    <a:pt x="1519" y="913"/>
                    <a:pt x="1436" y="890"/>
                  </a:cubicBezTo>
                  <a:cubicBezTo>
                    <a:pt x="1341" y="878"/>
                    <a:pt x="1247" y="819"/>
                    <a:pt x="1152" y="878"/>
                  </a:cubicBezTo>
                  <a:cubicBezTo>
                    <a:pt x="1152" y="878"/>
                    <a:pt x="1104" y="842"/>
                    <a:pt x="1104" y="830"/>
                  </a:cubicBezTo>
                  <a:cubicBezTo>
                    <a:pt x="1163" y="735"/>
                    <a:pt x="1092" y="688"/>
                    <a:pt x="1045" y="617"/>
                  </a:cubicBezTo>
                  <a:cubicBezTo>
                    <a:pt x="1009" y="581"/>
                    <a:pt x="985" y="546"/>
                    <a:pt x="962" y="510"/>
                  </a:cubicBezTo>
                  <a:cubicBezTo>
                    <a:pt x="819" y="569"/>
                    <a:pt x="689" y="617"/>
                    <a:pt x="558" y="688"/>
                  </a:cubicBezTo>
                  <a:cubicBezTo>
                    <a:pt x="522" y="712"/>
                    <a:pt x="499" y="783"/>
                    <a:pt x="475" y="830"/>
                  </a:cubicBezTo>
                  <a:cubicBezTo>
                    <a:pt x="451" y="913"/>
                    <a:pt x="404" y="937"/>
                    <a:pt x="321" y="937"/>
                  </a:cubicBezTo>
                  <a:cubicBezTo>
                    <a:pt x="238" y="937"/>
                    <a:pt x="154" y="949"/>
                    <a:pt x="72" y="949"/>
                  </a:cubicBezTo>
                  <a:cubicBezTo>
                    <a:pt x="48" y="949"/>
                    <a:pt x="24" y="937"/>
                    <a:pt x="0" y="925"/>
                  </a:cubicBezTo>
                  <a:cubicBezTo>
                    <a:pt x="154" y="890"/>
                    <a:pt x="226" y="771"/>
                    <a:pt x="321" y="688"/>
                  </a:cubicBezTo>
                  <a:cubicBezTo>
                    <a:pt x="416" y="581"/>
                    <a:pt x="499" y="462"/>
                    <a:pt x="582" y="356"/>
                  </a:cubicBezTo>
                  <a:cubicBezTo>
                    <a:pt x="617" y="320"/>
                    <a:pt x="653" y="296"/>
                    <a:pt x="689" y="272"/>
                  </a:cubicBezTo>
                  <a:cubicBezTo>
                    <a:pt x="879" y="166"/>
                    <a:pt x="1080" y="118"/>
                    <a:pt x="1306" y="130"/>
                  </a:cubicBezTo>
                  <a:cubicBezTo>
                    <a:pt x="1401" y="130"/>
                    <a:pt x="1507" y="71"/>
                    <a:pt x="1602" y="47"/>
                  </a:cubicBezTo>
                  <a:cubicBezTo>
                    <a:pt x="1674" y="35"/>
                    <a:pt x="1745" y="12"/>
                    <a:pt x="1816" y="12"/>
                  </a:cubicBezTo>
                  <a:cubicBezTo>
                    <a:pt x="2149" y="0"/>
                    <a:pt x="2481" y="0"/>
                    <a:pt x="2801" y="0"/>
                  </a:cubicBezTo>
                  <a:cubicBezTo>
                    <a:pt x="2884" y="0"/>
                    <a:pt x="2955" y="12"/>
                    <a:pt x="3038" y="35"/>
                  </a:cubicBezTo>
                  <a:cubicBezTo>
                    <a:pt x="3216" y="83"/>
                    <a:pt x="3394" y="130"/>
                    <a:pt x="3584" y="190"/>
                  </a:cubicBezTo>
                  <a:cubicBezTo>
                    <a:pt x="3608" y="190"/>
                    <a:pt x="3644" y="213"/>
                    <a:pt x="3668" y="225"/>
                  </a:cubicBezTo>
                  <a:cubicBezTo>
                    <a:pt x="3750" y="272"/>
                    <a:pt x="3822" y="320"/>
                    <a:pt x="3893" y="367"/>
                  </a:cubicBezTo>
                  <a:cubicBezTo>
                    <a:pt x="3964" y="427"/>
                    <a:pt x="4035" y="451"/>
                    <a:pt x="4130" y="415"/>
                  </a:cubicBezTo>
                  <a:cubicBezTo>
                    <a:pt x="4142" y="403"/>
                    <a:pt x="4178" y="415"/>
                    <a:pt x="4213" y="415"/>
                  </a:cubicBezTo>
                  <a:cubicBezTo>
                    <a:pt x="4261" y="427"/>
                    <a:pt x="4320" y="439"/>
                    <a:pt x="4380" y="462"/>
                  </a:cubicBezTo>
                  <a:cubicBezTo>
                    <a:pt x="4367" y="546"/>
                    <a:pt x="4344" y="629"/>
                    <a:pt x="4320" y="724"/>
                  </a:cubicBezTo>
                  <a:cubicBezTo>
                    <a:pt x="4308" y="771"/>
                    <a:pt x="4308" y="819"/>
                    <a:pt x="4344" y="854"/>
                  </a:cubicBezTo>
                  <a:cubicBezTo>
                    <a:pt x="4367" y="902"/>
                    <a:pt x="4391" y="949"/>
                    <a:pt x="4427" y="1008"/>
                  </a:cubicBezTo>
                  <a:cubicBezTo>
                    <a:pt x="4439" y="1056"/>
                    <a:pt x="4498" y="1115"/>
                    <a:pt x="4474" y="1151"/>
                  </a:cubicBezTo>
                  <a:cubicBezTo>
                    <a:pt x="4439" y="1246"/>
                    <a:pt x="4367" y="1329"/>
                    <a:pt x="4308" y="1400"/>
                  </a:cubicBezTo>
                  <a:cubicBezTo>
                    <a:pt x="4261" y="1447"/>
                    <a:pt x="4201" y="1471"/>
                    <a:pt x="4142" y="1495"/>
                  </a:cubicBezTo>
                  <a:cubicBezTo>
                    <a:pt x="4142" y="1519"/>
                    <a:pt x="4142" y="1531"/>
                    <a:pt x="4154" y="1542"/>
                  </a:cubicBezTo>
                  <a:cubicBezTo>
                    <a:pt x="4249" y="1720"/>
                    <a:pt x="4237" y="1899"/>
                    <a:pt x="4166" y="2076"/>
                  </a:cubicBezTo>
                  <a:cubicBezTo>
                    <a:pt x="4142" y="2148"/>
                    <a:pt x="4130" y="2243"/>
                    <a:pt x="4130" y="2326"/>
                  </a:cubicBezTo>
                  <a:cubicBezTo>
                    <a:pt x="4118" y="2432"/>
                    <a:pt x="4106" y="2539"/>
                    <a:pt x="4059" y="2646"/>
                  </a:cubicBezTo>
                  <a:cubicBezTo>
                    <a:pt x="4012" y="2729"/>
                    <a:pt x="4035" y="2812"/>
                    <a:pt x="4118" y="2860"/>
                  </a:cubicBezTo>
                  <a:cubicBezTo>
                    <a:pt x="4142" y="2883"/>
                    <a:pt x="4190" y="2907"/>
                    <a:pt x="4213" y="2931"/>
                  </a:cubicBezTo>
                  <a:cubicBezTo>
                    <a:pt x="4285" y="2978"/>
                    <a:pt x="4285" y="3050"/>
                    <a:pt x="4213" y="3085"/>
                  </a:cubicBezTo>
                  <a:cubicBezTo>
                    <a:pt x="4142" y="3109"/>
                    <a:pt x="4118" y="3168"/>
                    <a:pt x="4095" y="3227"/>
                  </a:cubicBezTo>
                  <a:cubicBezTo>
                    <a:pt x="4083" y="3263"/>
                    <a:pt x="4047" y="3299"/>
                    <a:pt x="4012" y="3323"/>
                  </a:cubicBezTo>
                  <a:cubicBezTo>
                    <a:pt x="3928" y="3370"/>
                    <a:pt x="3869" y="3512"/>
                    <a:pt x="3905" y="3595"/>
                  </a:cubicBezTo>
                  <a:cubicBezTo>
                    <a:pt x="3928" y="3631"/>
                    <a:pt x="3940" y="3667"/>
                    <a:pt x="3952" y="3714"/>
                  </a:cubicBezTo>
                  <a:cubicBezTo>
                    <a:pt x="3905" y="3738"/>
                    <a:pt x="3857" y="3785"/>
                    <a:pt x="3798" y="3809"/>
                  </a:cubicBezTo>
                  <a:cubicBezTo>
                    <a:pt x="3668" y="3868"/>
                    <a:pt x="3525" y="3928"/>
                    <a:pt x="3394" y="3987"/>
                  </a:cubicBezTo>
                  <a:cubicBezTo>
                    <a:pt x="3371" y="4011"/>
                    <a:pt x="3335" y="4035"/>
                    <a:pt x="3323" y="4070"/>
                  </a:cubicBezTo>
                  <a:cubicBezTo>
                    <a:pt x="3288" y="4165"/>
                    <a:pt x="3252" y="4272"/>
                    <a:pt x="3264" y="4379"/>
                  </a:cubicBezTo>
                  <a:cubicBezTo>
                    <a:pt x="3276" y="4462"/>
                    <a:pt x="3181" y="4450"/>
                    <a:pt x="3121" y="4497"/>
                  </a:cubicBezTo>
                  <a:cubicBezTo>
                    <a:pt x="3121" y="4331"/>
                    <a:pt x="3121" y="4189"/>
                    <a:pt x="3121" y="4046"/>
                  </a:cubicBezTo>
                  <a:cubicBezTo>
                    <a:pt x="3110" y="3999"/>
                    <a:pt x="3098" y="3963"/>
                    <a:pt x="3074" y="3928"/>
                  </a:cubicBezTo>
                  <a:cubicBezTo>
                    <a:pt x="3050" y="3904"/>
                    <a:pt x="3026" y="3868"/>
                    <a:pt x="3003" y="3845"/>
                  </a:cubicBezTo>
                  <a:cubicBezTo>
                    <a:pt x="2908" y="3762"/>
                    <a:pt x="2837" y="3655"/>
                    <a:pt x="2813" y="3536"/>
                  </a:cubicBezTo>
                  <a:cubicBezTo>
                    <a:pt x="2801" y="3477"/>
                    <a:pt x="2766" y="3453"/>
                    <a:pt x="2706" y="3441"/>
                  </a:cubicBezTo>
                  <a:cubicBezTo>
                    <a:pt x="2564" y="3418"/>
                    <a:pt x="2421" y="3382"/>
                    <a:pt x="2279" y="3346"/>
                  </a:cubicBezTo>
                  <a:cubicBezTo>
                    <a:pt x="2255" y="3334"/>
                    <a:pt x="2208" y="3334"/>
                    <a:pt x="2184" y="3346"/>
                  </a:cubicBezTo>
                  <a:cubicBezTo>
                    <a:pt x="2101" y="3382"/>
                    <a:pt x="2065" y="3334"/>
                    <a:pt x="2018" y="3263"/>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492125" marR="0" lvl="0" indent="0" algn="l"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Yobe</a:t>
              </a:r>
            </a:p>
          </p:txBody>
        </p:sp>
        <p:sp>
          <p:nvSpPr>
            <p:cNvPr id="75" name="Freeform 6">
              <a:extLst>
                <a:ext uri="{FF2B5EF4-FFF2-40B4-BE49-F238E27FC236}">
                  <a16:creationId xmlns:a16="http://schemas.microsoft.com/office/drawing/2014/main" id="{1446B8B3-4589-4730-9121-6E4AEFE76B6B}"/>
                </a:ext>
              </a:extLst>
            </p:cNvPr>
            <p:cNvSpPr>
              <a:spLocks noChangeArrowheads="1"/>
            </p:cNvSpPr>
            <p:nvPr/>
          </p:nvSpPr>
          <p:spPr bwMode="auto">
            <a:xfrm>
              <a:off x="3986213" y="2093913"/>
              <a:ext cx="1520825" cy="1430337"/>
            </a:xfrm>
            <a:custGeom>
              <a:avLst/>
              <a:gdLst>
                <a:gd name="T0" fmla="*/ 1329 w 4225"/>
                <a:gd name="T1" fmla="*/ 1519 h 3975"/>
                <a:gd name="T2" fmla="*/ 1175 w 4225"/>
                <a:gd name="T3" fmla="*/ 1329 h 3975"/>
                <a:gd name="T4" fmla="*/ 937 w 4225"/>
                <a:gd name="T5" fmla="*/ 1400 h 3975"/>
                <a:gd name="T6" fmla="*/ 676 w 4225"/>
                <a:gd name="T7" fmla="*/ 1460 h 3975"/>
                <a:gd name="T8" fmla="*/ 190 w 4225"/>
                <a:gd name="T9" fmla="*/ 1721 h 3975"/>
                <a:gd name="T10" fmla="*/ 24 w 4225"/>
                <a:gd name="T11" fmla="*/ 1650 h 3975"/>
                <a:gd name="T12" fmla="*/ 48 w 4225"/>
                <a:gd name="T13" fmla="*/ 1412 h 3975"/>
                <a:gd name="T14" fmla="*/ 24 w 4225"/>
                <a:gd name="T15" fmla="*/ 1140 h 3975"/>
                <a:gd name="T16" fmla="*/ 154 w 4225"/>
                <a:gd name="T17" fmla="*/ 997 h 3975"/>
                <a:gd name="T18" fmla="*/ 475 w 4225"/>
                <a:gd name="T19" fmla="*/ 736 h 3975"/>
                <a:gd name="T20" fmla="*/ 831 w 4225"/>
                <a:gd name="T21" fmla="*/ 724 h 3975"/>
                <a:gd name="T22" fmla="*/ 1104 w 4225"/>
                <a:gd name="T23" fmla="*/ 368 h 3975"/>
                <a:gd name="T24" fmla="*/ 1353 w 4225"/>
                <a:gd name="T25" fmla="*/ 415 h 3975"/>
                <a:gd name="T26" fmla="*/ 1732 w 4225"/>
                <a:gd name="T27" fmla="*/ 356 h 3975"/>
                <a:gd name="T28" fmla="*/ 1994 w 4225"/>
                <a:gd name="T29" fmla="*/ 249 h 3975"/>
                <a:gd name="T30" fmla="*/ 2350 w 4225"/>
                <a:gd name="T31" fmla="*/ 415 h 3975"/>
                <a:gd name="T32" fmla="*/ 2492 w 4225"/>
                <a:gd name="T33" fmla="*/ 475 h 3975"/>
                <a:gd name="T34" fmla="*/ 3014 w 4225"/>
                <a:gd name="T35" fmla="*/ 36 h 3975"/>
                <a:gd name="T36" fmla="*/ 3192 w 4225"/>
                <a:gd name="T37" fmla="*/ 12 h 3975"/>
                <a:gd name="T38" fmla="*/ 3311 w 4225"/>
                <a:gd name="T39" fmla="*/ 273 h 3975"/>
                <a:gd name="T40" fmla="*/ 3501 w 4225"/>
                <a:gd name="T41" fmla="*/ 463 h 3975"/>
                <a:gd name="T42" fmla="*/ 3880 w 4225"/>
                <a:gd name="T43" fmla="*/ 688 h 3975"/>
                <a:gd name="T44" fmla="*/ 3892 w 4225"/>
                <a:gd name="T45" fmla="*/ 1151 h 3975"/>
                <a:gd name="T46" fmla="*/ 3797 w 4225"/>
                <a:gd name="T47" fmla="*/ 1353 h 3975"/>
                <a:gd name="T48" fmla="*/ 4011 w 4225"/>
                <a:gd name="T49" fmla="*/ 1484 h 3975"/>
                <a:gd name="T50" fmla="*/ 4152 w 4225"/>
                <a:gd name="T51" fmla="*/ 1602 h 3975"/>
                <a:gd name="T52" fmla="*/ 4093 w 4225"/>
                <a:gd name="T53" fmla="*/ 2053 h 3975"/>
                <a:gd name="T54" fmla="*/ 3999 w 4225"/>
                <a:gd name="T55" fmla="*/ 2492 h 3975"/>
                <a:gd name="T56" fmla="*/ 3892 w 4225"/>
                <a:gd name="T57" fmla="*/ 3050 h 3975"/>
                <a:gd name="T58" fmla="*/ 4069 w 4225"/>
                <a:gd name="T59" fmla="*/ 3430 h 3975"/>
                <a:gd name="T60" fmla="*/ 3916 w 4225"/>
                <a:gd name="T61" fmla="*/ 3903 h 3975"/>
                <a:gd name="T62" fmla="*/ 3714 w 4225"/>
                <a:gd name="T63" fmla="*/ 3974 h 3975"/>
                <a:gd name="T64" fmla="*/ 3394 w 4225"/>
                <a:gd name="T65" fmla="*/ 3785 h 3975"/>
                <a:gd name="T66" fmla="*/ 3168 w 4225"/>
                <a:gd name="T67" fmla="*/ 3951 h 3975"/>
                <a:gd name="T68" fmla="*/ 3121 w 4225"/>
                <a:gd name="T69" fmla="*/ 3596 h 3975"/>
                <a:gd name="T70" fmla="*/ 2801 w 4225"/>
                <a:gd name="T71" fmla="*/ 3430 h 3975"/>
                <a:gd name="T72" fmla="*/ 2231 w 4225"/>
                <a:gd name="T73" fmla="*/ 3394 h 3975"/>
                <a:gd name="T74" fmla="*/ 1887 w 4225"/>
                <a:gd name="T75" fmla="*/ 3382 h 3975"/>
                <a:gd name="T76" fmla="*/ 1816 w 4225"/>
                <a:gd name="T77" fmla="*/ 3145 h 3975"/>
                <a:gd name="T78" fmla="*/ 1922 w 4225"/>
                <a:gd name="T79" fmla="*/ 2824 h 3975"/>
                <a:gd name="T80" fmla="*/ 1792 w 4225"/>
                <a:gd name="T81" fmla="*/ 2789 h 3975"/>
                <a:gd name="T82" fmla="*/ 1911 w 4225"/>
                <a:gd name="T83" fmla="*/ 2551 h 3975"/>
                <a:gd name="T84" fmla="*/ 1282 w 4225"/>
                <a:gd name="T85" fmla="*/ 2184 h 3975"/>
                <a:gd name="T86" fmla="*/ 1519 w 4225"/>
                <a:gd name="T87" fmla="*/ 1899 h 3975"/>
                <a:gd name="T88" fmla="*/ 1329 w 4225"/>
                <a:gd name="T89" fmla="*/ 1578 h 39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4225" h="3975">
                  <a:moveTo>
                    <a:pt x="1329" y="1519"/>
                  </a:moveTo>
                  <a:lnTo>
                    <a:pt x="1329" y="1519"/>
                  </a:lnTo>
                  <a:cubicBezTo>
                    <a:pt x="1282" y="1519"/>
                    <a:pt x="1246" y="1519"/>
                    <a:pt x="1199" y="1507"/>
                  </a:cubicBezTo>
                  <a:cubicBezTo>
                    <a:pt x="1187" y="1448"/>
                    <a:pt x="1187" y="1400"/>
                    <a:pt x="1175" y="1329"/>
                  </a:cubicBezTo>
                  <a:cubicBezTo>
                    <a:pt x="1104" y="1329"/>
                    <a:pt x="1032" y="1329"/>
                    <a:pt x="949" y="1329"/>
                  </a:cubicBezTo>
                  <a:cubicBezTo>
                    <a:pt x="949" y="1365"/>
                    <a:pt x="949" y="1389"/>
                    <a:pt x="937" y="1400"/>
                  </a:cubicBezTo>
                  <a:cubicBezTo>
                    <a:pt x="866" y="1436"/>
                    <a:pt x="807" y="1472"/>
                    <a:pt x="736" y="1495"/>
                  </a:cubicBezTo>
                  <a:cubicBezTo>
                    <a:pt x="724" y="1495"/>
                    <a:pt x="688" y="1472"/>
                    <a:pt x="676" y="1460"/>
                  </a:cubicBezTo>
                  <a:cubicBezTo>
                    <a:pt x="641" y="1377"/>
                    <a:pt x="581" y="1365"/>
                    <a:pt x="510" y="1412"/>
                  </a:cubicBezTo>
                  <a:cubicBezTo>
                    <a:pt x="403" y="1519"/>
                    <a:pt x="297" y="1614"/>
                    <a:pt x="190" y="1721"/>
                  </a:cubicBezTo>
                  <a:cubicBezTo>
                    <a:pt x="166" y="1733"/>
                    <a:pt x="154" y="1757"/>
                    <a:pt x="142" y="1757"/>
                  </a:cubicBezTo>
                  <a:cubicBezTo>
                    <a:pt x="95" y="1721"/>
                    <a:pt x="48" y="1685"/>
                    <a:pt x="24" y="1650"/>
                  </a:cubicBezTo>
                  <a:cubicBezTo>
                    <a:pt x="0" y="1614"/>
                    <a:pt x="0" y="1555"/>
                    <a:pt x="0" y="1519"/>
                  </a:cubicBezTo>
                  <a:cubicBezTo>
                    <a:pt x="0" y="1472"/>
                    <a:pt x="48" y="1448"/>
                    <a:pt x="48" y="1412"/>
                  </a:cubicBezTo>
                  <a:cubicBezTo>
                    <a:pt x="59" y="1365"/>
                    <a:pt x="59" y="1305"/>
                    <a:pt x="35" y="1270"/>
                  </a:cubicBezTo>
                  <a:cubicBezTo>
                    <a:pt x="12" y="1222"/>
                    <a:pt x="0" y="1187"/>
                    <a:pt x="24" y="1140"/>
                  </a:cubicBezTo>
                  <a:cubicBezTo>
                    <a:pt x="35" y="1116"/>
                    <a:pt x="48" y="1080"/>
                    <a:pt x="59" y="1045"/>
                  </a:cubicBezTo>
                  <a:cubicBezTo>
                    <a:pt x="83" y="997"/>
                    <a:pt x="107" y="950"/>
                    <a:pt x="154" y="997"/>
                  </a:cubicBezTo>
                  <a:cubicBezTo>
                    <a:pt x="213" y="914"/>
                    <a:pt x="273" y="854"/>
                    <a:pt x="320" y="783"/>
                  </a:cubicBezTo>
                  <a:cubicBezTo>
                    <a:pt x="368" y="736"/>
                    <a:pt x="403" y="724"/>
                    <a:pt x="475" y="736"/>
                  </a:cubicBezTo>
                  <a:cubicBezTo>
                    <a:pt x="558" y="736"/>
                    <a:pt x="652" y="748"/>
                    <a:pt x="736" y="748"/>
                  </a:cubicBezTo>
                  <a:cubicBezTo>
                    <a:pt x="771" y="748"/>
                    <a:pt x="807" y="736"/>
                    <a:pt x="831" y="724"/>
                  </a:cubicBezTo>
                  <a:cubicBezTo>
                    <a:pt x="961" y="688"/>
                    <a:pt x="1032" y="593"/>
                    <a:pt x="1056" y="463"/>
                  </a:cubicBezTo>
                  <a:cubicBezTo>
                    <a:pt x="1056" y="427"/>
                    <a:pt x="1080" y="380"/>
                    <a:pt x="1104" y="368"/>
                  </a:cubicBezTo>
                  <a:cubicBezTo>
                    <a:pt x="1187" y="344"/>
                    <a:pt x="1246" y="297"/>
                    <a:pt x="1246" y="214"/>
                  </a:cubicBezTo>
                  <a:cubicBezTo>
                    <a:pt x="1412" y="214"/>
                    <a:pt x="1424" y="225"/>
                    <a:pt x="1353" y="415"/>
                  </a:cubicBezTo>
                  <a:cubicBezTo>
                    <a:pt x="1459" y="487"/>
                    <a:pt x="1578" y="546"/>
                    <a:pt x="1697" y="629"/>
                  </a:cubicBezTo>
                  <a:cubicBezTo>
                    <a:pt x="1709" y="522"/>
                    <a:pt x="1721" y="439"/>
                    <a:pt x="1732" y="356"/>
                  </a:cubicBezTo>
                  <a:cubicBezTo>
                    <a:pt x="1756" y="356"/>
                    <a:pt x="1768" y="344"/>
                    <a:pt x="1792" y="344"/>
                  </a:cubicBezTo>
                  <a:cubicBezTo>
                    <a:pt x="1887" y="368"/>
                    <a:pt x="1958" y="344"/>
                    <a:pt x="1994" y="249"/>
                  </a:cubicBezTo>
                  <a:cubicBezTo>
                    <a:pt x="2006" y="238"/>
                    <a:pt x="2041" y="225"/>
                    <a:pt x="2065" y="214"/>
                  </a:cubicBezTo>
                  <a:cubicBezTo>
                    <a:pt x="2195" y="202"/>
                    <a:pt x="2314" y="285"/>
                    <a:pt x="2350" y="415"/>
                  </a:cubicBezTo>
                  <a:cubicBezTo>
                    <a:pt x="2361" y="463"/>
                    <a:pt x="2397" y="498"/>
                    <a:pt x="2433" y="546"/>
                  </a:cubicBezTo>
                  <a:cubicBezTo>
                    <a:pt x="2456" y="510"/>
                    <a:pt x="2468" y="498"/>
                    <a:pt x="2492" y="475"/>
                  </a:cubicBezTo>
                  <a:cubicBezTo>
                    <a:pt x="2611" y="309"/>
                    <a:pt x="2777" y="190"/>
                    <a:pt x="2943" y="60"/>
                  </a:cubicBezTo>
                  <a:cubicBezTo>
                    <a:pt x="2967" y="48"/>
                    <a:pt x="2991" y="48"/>
                    <a:pt x="3014" y="36"/>
                  </a:cubicBezTo>
                  <a:cubicBezTo>
                    <a:pt x="3050" y="24"/>
                    <a:pt x="3097" y="12"/>
                    <a:pt x="3133" y="12"/>
                  </a:cubicBezTo>
                  <a:cubicBezTo>
                    <a:pt x="3157" y="12"/>
                    <a:pt x="3180" y="0"/>
                    <a:pt x="3192" y="12"/>
                  </a:cubicBezTo>
                  <a:cubicBezTo>
                    <a:pt x="3204" y="24"/>
                    <a:pt x="3228" y="60"/>
                    <a:pt x="3228" y="83"/>
                  </a:cubicBezTo>
                  <a:cubicBezTo>
                    <a:pt x="3180" y="190"/>
                    <a:pt x="3240" y="225"/>
                    <a:pt x="3311" y="273"/>
                  </a:cubicBezTo>
                  <a:cubicBezTo>
                    <a:pt x="3358" y="309"/>
                    <a:pt x="3382" y="356"/>
                    <a:pt x="3418" y="404"/>
                  </a:cubicBezTo>
                  <a:cubicBezTo>
                    <a:pt x="3441" y="427"/>
                    <a:pt x="3465" y="451"/>
                    <a:pt x="3501" y="463"/>
                  </a:cubicBezTo>
                  <a:cubicBezTo>
                    <a:pt x="3513" y="475"/>
                    <a:pt x="3525" y="475"/>
                    <a:pt x="3536" y="475"/>
                  </a:cubicBezTo>
                  <a:cubicBezTo>
                    <a:pt x="3703" y="475"/>
                    <a:pt x="3797" y="582"/>
                    <a:pt x="3880" y="688"/>
                  </a:cubicBezTo>
                  <a:cubicBezTo>
                    <a:pt x="3904" y="712"/>
                    <a:pt x="3904" y="736"/>
                    <a:pt x="3904" y="760"/>
                  </a:cubicBezTo>
                  <a:cubicBezTo>
                    <a:pt x="3904" y="890"/>
                    <a:pt x="3904" y="1021"/>
                    <a:pt x="3892" y="1151"/>
                  </a:cubicBezTo>
                  <a:cubicBezTo>
                    <a:pt x="3892" y="1175"/>
                    <a:pt x="3892" y="1199"/>
                    <a:pt x="3880" y="1211"/>
                  </a:cubicBezTo>
                  <a:cubicBezTo>
                    <a:pt x="3797" y="1270"/>
                    <a:pt x="3797" y="1270"/>
                    <a:pt x="3797" y="1353"/>
                  </a:cubicBezTo>
                  <a:cubicBezTo>
                    <a:pt x="3809" y="1353"/>
                    <a:pt x="3809" y="1365"/>
                    <a:pt x="3821" y="1365"/>
                  </a:cubicBezTo>
                  <a:cubicBezTo>
                    <a:pt x="3916" y="1341"/>
                    <a:pt x="3975" y="1389"/>
                    <a:pt x="4011" y="1484"/>
                  </a:cubicBezTo>
                  <a:cubicBezTo>
                    <a:pt x="4023" y="1495"/>
                    <a:pt x="4057" y="1519"/>
                    <a:pt x="4081" y="1519"/>
                  </a:cubicBezTo>
                  <a:cubicBezTo>
                    <a:pt x="4129" y="1531"/>
                    <a:pt x="4152" y="1555"/>
                    <a:pt x="4152" y="1602"/>
                  </a:cubicBezTo>
                  <a:cubicBezTo>
                    <a:pt x="4164" y="1650"/>
                    <a:pt x="4176" y="1709"/>
                    <a:pt x="4188" y="1757"/>
                  </a:cubicBezTo>
                  <a:cubicBezTo>
                    <a:pt x="4224" y="1875"/>
                    <a:pt x="4200" y="1970"/>
                    <a:pt x="4093" y="2053"/>
                  </a:cubicBezTo>
                  <a:cubicBezTo>
                    <a:pt x="4069" y="2065"/>
                    <a:pt x="4057" y="2124"/>
                    <a:pt x="4057" y="2160"/>
                  </a:cubicBezTo>
                  <a:cubicBezTo>
                    <a:pt x="4093" y="2291"/>
                    <a:pt x="4069" y="2397"/>
                    <a:pt x="3999" y="2492"/>
                  </a:cubicBezTo>
                  <a:cubicBezTo>
                    <a:pt x="3963" y="2551"/>
                    <a:pt x="3940" y="2623"/>
                    <a:pt x="3963" y="2694"/>
                  </a:cubicBezTo>
                  <a:cubicBezTo>
                    <a:pt x="4011" y="2824"/>
                    <a:pt x="3975" y="2943"/>
                    <a:pt x="3892" y="3050"/>
                  </a:cubicBezTo>
                  <a:cubicBezTo>
                    <a:pt x="3821" y="3133"/>
                    <a:pt x="3833" y="3204"/>
                    <a:pt x="3904" y="3287"/>
                  </a:cubicBezTo>
                  <a:cubicBezTo>
                    <a:pt x="3952" y="3347"/>
                    <a:pt x="3999" y="3406"/>
                    <a:pt x="4069" y="3430"/>
                  </a:cubicBezTo>
                  <a:cubicBezTo>
                    <a:pt x="4129" y="3442"/>
                    <a:pt x="4141" y="3477"/>
                    <a:pt x="4117" y="3525"/>
                  </a:cubicBezTo>
                  <a:cubicBezTo>
                    <a:pt x="4046" y="3655"/>
                    <a:pt x="3987" y="3774"/>
                    <a:pt x="3916" y="3903"/>
                  </a:cubicBezTo>
                  <a:cubicBezTo>
                    <a:pt x="3904" y="3915"/>
                    <a:pt x="3880" y="3927"/>
                    <a:pt x="3869" y="3939"/>
                  </a:cubicBezTo>
                  <a:cubicBezTo>
                    <a:pt x="3821" y="3951"/>
                    <a:pt x="3774" y="3963"/>
                    <a:pt x="3714" y="3974"/>
                  </a:cubicBezTo>
                  <a:cubicBezTo>
                    <a:pt x="3690" y="3927"/>
                    <a:pt x="3667" y="3880"/>
                    <a:pt x="3655" y="3832"/>
                  </a:cubicBezTo>
                  <a:cubicBezTo>
                    <a:pt x="3619" y="3750"/>
                    <a:pt x="3465" y="3715"/>
                    <a:pt x="3394" y="3785"/>
                  </a:cubicBezTo>
                  <a:cubicBezTo>
                    <a:pt x="3346" y="3820"/>
                    <a:pt x="3299" y="3868"/>
                    <a:pt x="3263" y="3903"/>
                  </a:cubicBezTo>
                  <a:cubicBezTo>
                    <a:pt x="3240" y="3927"/>
                    <a:pt x="3204" y="3927"/>
                    <a:pt x="3168" y="3951"/>
                  </a:cubicBezTo>
                  <a:cubicBezTo>
                    <a:pt x="3168" y="3915"/>
                    <a:pt x="3168" y="3903"/>
                    <a:pt x="3168" y="3892"/>
                  </a:cubicBezTo>
                  <a:cubicBezTo>
                    <a:pt x="3228" y="3785"/>
                    <a:pt x="3180" y="3691"/>
                    <a:pt x="3121" y="3596"/>
                  </a:cubicBezTo>
                  <a:cubicBezTo>
                    <a:pt x="3097" y="3548"/>
                    <a:pt x="3062" y="3489"/>
                    <a:pt x="3038" y="3442"/>
                  </a:cubicBezTo>
                  <a:cubicBezTo>
                    <a:pt x="2978" y="3335"/>
                    <a:pt x="2883" y="3323"/>
                    <a:pt x="2801" y="3430"/>
                  </a:cubicBezTo>
                  <a:cubicBezTo>
                    <a:pt x="2789" y="3442"/>
                    <a:pt x="2741" y="3453"/>
                    <a:pt x="2729" y="3442"/>
                  </a:cubicBezTo>
                  <a:cubicBezTo>
                    <a:pt x="2575" y="3358"/>
                    <a:pt x="2409" y="3371"/>
                    <a:pt x="2231" y="3394"/>
                  </a:cubicBezTo>
                  <a:cubicBezTo>
                    <a:pt x="2148" y="3406"/>
                    <a:pt x="2053" y="3418"/>
                    <a:pt x="1958" y="3430"/>
                  </a:cubicBezTo>
                  <a:cubicBezTo>
                    <a:pt x="1922" y="3442"/>
                    <a:pt x="1899" y="3430"/>
                    <a:pt x="1887" y="3382"/>
                  </a:cubicBezTo>
                  <a:cubicBezTo>
                    <a:pt x="1875" y="3347"/>
                    <a:pt x="1851" y="3311"/>
                    <a:pt x="1827" y="3287"/>
                  </a:cubicBezTo>
                  <a:cubicBezTo>
                    <a:pt x="1780" y="3240"/>
                    <a:pt x="1780" y="3192"/>
                    <a:pt x="1816" y="3145"/>
                  </a:cubicBezTo>
                  <a:cubicBezTo>
                    <a:pt x="1827" y="3109"/>
                    <a:pt x="1851" y="3086"/>
                    <a:pt x="1875" y="3050"/>
                  </a:cubicBezTo>
                  <a:cubicBezTo>
                    <a:pt x="1946" y="2991"/>
                    <a:pt x="1946" y="2908"/>
                    <a:pt x="1922" y="2824"/>
                  </a:cubicBezTo>
                  <a:cubicBezTo>
                    <a:pt x="1887" y="2824"/>
                    <a:pt x="1863" y="2824"/>
                    <a:pt x="1839" y="2813"/>
                  </a:cubicBezTo>
                  <a:cubicBezTo>
                    <a:pt x="1816" y="2813"/>
                    <a:pt x="1804" y="2801"/>
                    <a:pt x="1792" y="2789"/>
                  </a:cubicBezTo>
                  <a:cubicBezTo>
                    <a:pt x="1792" y="2765"/>
                    <a:pt x="1804" y="2741"/>
                    <a:pt x="1816" y="2741"/>
                  </a:cubicBezTo>
                  <a:cubicBezTo>
                    <a:pt x="1922" y="2706"/>
                    <a:pt x="1911" y="2635"/>
                    <a:pt x="1911" y="2551"/>
                  </a:cubicBezTo>
                  <a:cubicBezTo>
                    <a:pt x="1899" y="2480"/>
                    <a:pt x="1899" y="2409"/>
                    <a:pt x="1887" y="2326"/>
                  </a:cubicBezTo>
                  <a:cubicBezTo>
                    <a:pt x="1673" y="2314"/>
                    <a:pt x="1448" y="2362"/>
                    <a:pt x="1282" y="2184"/>
                  </a:cubicBezTo>
                  <a:cubicBezTo>
                    <a:pt x="1317" y="2101"/>
                    <a:pt x="1364" y="2017"/>
                    <a:pt x="1472" y="1994"/>
                  </a:cubicBezTo>
                  <a:cubicBezTo>
                    <a:pt x="1531" y="1982"/>
                    <a:pt x="1519" y="1946"/>
                    <a:pt x="1519" y="1899"/>
                  </a:cubicBezTo>
                  <a:cubicBezTo>
                    <a:pt x="1519" y="1863"/>
                    <a:pt x="1519" y="1828"/>
                    <a:pt x="1472" y="1816"/>
                  </a:cubicBezTo>
                  <a:cubicBezTo>
                    <a:pt x="1317" y="1744"/>
                    <a:pt x="1317" y="1744"/>
                    <a:pt x="1329" y="1578"/>
                  </a:cubicBezTo>
                  <a:cubicBezTo>
                    <a:pt x="1329" y="1567"/>
                    <a:pt x="1329" y="1543"/>
                    <a:pt x="1329" y="1519"/>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90525" marR="0" lvl="0" indent="0" algn="l"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Kaduna</a:t>
              </a:r>
            </a:p>
          </p:txBody>
        </p:sp>
        <p:sp>
          <p:nvSpPr>
            <p:cNvPr id="76" name="Freeform 7">
              <a:extLst>
                <a:ext uri="{FF2B5EF4-FFF2-40B4-BE49-F238E27FC236}">
                  <a16:creationId xmlns:a16="http://schemas.microsoft.com/office/drawing/2014/main" id="{534ACEC2-DBFB-4F0E-8AC6-B003720736C6}"/>
                </a:ext>
              </a:extLst>
            </p:cNvPr>
            <p:cNvSpPr>
              <a:spLocks noChangeArrowheads="1"/>
            </p:cNvSpPr>
            <p:nvPr/>
          </p:nvSpPr>
          <p:spPr bwMode="auto">
            <a:xfrm>
              <a:off x="3054350" y="1017588"/>
              <a:ext cx="1558925" cy="1409700"/>
            </a:xfrm>
            <a:custGeom>
              <a:avLst/>
              <a:gdLst>
                <a:gd name="T0" fmla="*/ 2432 w 4332"/>
                <a:gd name="T1" fmla="*/ 35 h 3917"/>
                <a:gd name="T2" fmla="*/ 3074 w 4332"/>
                <a:gd name="T3" fmla="*/ 190 h 3917"/>
                <a:gd name="T4" fmla="*/ 3512 w 4332"/>
                <a:gd name="T5" fmla="*/ 0 h 3917"/>
                <a:gd name="T6" fmla="*/ 3774 w 4332"/>
                <a:gd name="T7" fmla="*/ 403 h 3917"/>
                <a:gd name="T8" fmla="*/ 4023 w 4332"/>
                <a:gd name="T9" fmla="*/ 486 h 3917"/>
                <a:gd name="T10" fmla="*/ 4035 w 4332"/>
                <a:gd name="T11" fmla="*/ 557 h 3917"/>
                <a:gd name="T12" fmla="*/ 4177 w 4332"/>
                <a:gd name="T13" fmla="*/ 1732 h 3917"/>
                <a:gd name="T14" fmla="*/ 4284 w 4332"/>
                <a:gd name="T15" fmla="*/ 2207 h 3917"/>
                <a:gd name="T16" fmla="*/ 4331 w 4332"/>
                <a:gd name="T17" fmla="*/ 2266 h 3917"/>
                <a:gd name="T18" fmla="*/ 4213 w 4332"/>
                <a:gd name="T19" fmla="*/ 2373 h 3917"/>
                <a:gd name="T20" fmla="*/ 3987 w 4332"/>
                <a:gd name="T21" fmla="*/ 2432 h 3917"/>
                <a:gd name="T22" fmla="*/ 3797 w 4332"/>
                <a:gd name="T23" fmla="*/ 2622 h 3917"/>
                <a:gd name="T24" fmla="*/ 3845 w 4332"/>
                <a:gd name="T25" fmla="*/ 3014 h 3917"/>
                <a:gd name="T26" fmla="*/ 3655 w 4332"/>
                <a:gd name="T27" fmla="*/ 3323 h 3917"/>
                <a:gd name="T28" fmla="*/ 3572 w 4332"/>
                <a:gd name="T29" fmla="*/ 3477 h 3917"/>
                <a:gd name="T30" fmla="*/ 3157 w 4332"/>
                <a:gd name="T31" fmla="*/ 3678 h 3917"/>
                <a:gd name="T32" fmla="*/ 2729 w 4332"/>
                <a:gd name="T33" fmla="*/ 3916 h 3917"/>
                <a:gd name="T34" fmla="*/ 2658 w 4332"/>
                <a:gd name="T35" fmla="*/ 3856 h 3917"/>
                <a:gd name="T36" fmla="*/ 2480 w 4332"/>
                <a:gd name="T37" fmla="*/ 3382 h 3917"/>
                <a:gd name="T38" fmla="*/ 2267 w 4332"/>
                <a:gd name="T39" fmla="*/ 3109 h 3917"/>
                <a:gd name="T40" fmla="*/ 2255 w 4332"/>
                <a:gd name="T41" fmla="*/ 2776 h 3917"/>
                <a:gd name="T42" fmla="*/ 1720 w 4332"/>
                <a:gd name="T43" fmla="*/ 2705 h 3917"/>
                <a:gd name="T44" fmla="*/ 1353 w 4332"/>
                <a:gd name="T45" fmla="*/ 2539 h 3917"/>
                <a:gd name="T46" fmla="*/ 1080 w 4332"/>
                <a:gd name="T47" fmla="*/ 2587 h 3917"/>
                <a:gd name="T48" fmla="*/ 890 w 4332"/>
                <a:gd name="T49" fmla="*/ 2551 h 3917"/>
                <a:gd name="T50" fmla="*/ 95 w 4332"/>
                <a:gd name="T51" fmla="*/ 2800 h 3917"/>
                <a:gd name="T52" fmla="*/ 142 w 4332"/>
                <a:gd name="T53" fmla="*/ 2195 h 3917"/>
                <a:gd name="T54" fmla="*/ 546 w 4332"/>
                <a:gd name="T55" fmla="*/ 1875 h 3917"/>
                <a:gd name="T56" fmla="*/ 1008 w 4332"/>
                <a:gd name="T57" fmla="*/ 1720 h 3917"/>
                <a:gd name="T58" fmla="*/ 1709 w 4332"/>
                <a:gd name="T59" fmla="*/ 1459 h 3917"/>
                <a:gd name="T60" fmla="*/ 1685 w 4332"/>
                <a:gd name="T61" fmla="*/ 1174 h 3917"/>
                <a:gd name="T62" fmla="*/ 2456 w 4332"/>
                <a:gd name="T63" fmla="*/ 818 h 3917"/>
                <a:gd name="T64" fmla="*/ 2646 w 4332"/>
                <a:gd name="T65" fmla="*/ 522 h 3917"/>
                <a:gd name="T66" fmla="*/ 2432 w 4332"/>
                <a:gd name="T67" fmla="*/ 35 h 39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4332" h="3917">
                  <a:moveTo>
                    <a:pt x="2432" y="35"/>
                  </a:moveTo>
                  <a:lnTo>
                    <a:pt x="2432" y="35"/>
                  </a:lnTo>
                  <a:cubicBezTo>
                    <a:pt x="2551" y="47"/>
                    <a:pt x="2646" y="59"/>
                    <a:pt x="2741" y="83"/>
                  </a:cubicBezTo>
                  <a:cubicBezTo>
                    <a:pt x="2860" y="106"/>
                    <a:pt x="2967" y="154"/>
                    <a:pt x="3074" y="190"/>
                  </a:cubicBezTo>
                  <a:cubicBezTo>
                    <a:pt x="3109" y="190"/>
                    <a:pt x="3157" y="190"/>
                    <a:pt x="3180" y="177"/>
                  </a:cubicBezTo>
                  <a:cubicBezTo>
                    <a:pt x="3299" y="118"/>
                    <a:pt x="3406" y="59"/>
                    <a:pt x="3512" y="0"/>
                  </a:cubicBezTo>
                  <a:cubicBezTo>
                    <a:pt x="3548" y="47"/>
                    <a:pt x="3584" y="95"/>
                    <a:pt x="3607" y="142"/>
                  </a:cubicBezTo>
                  <a:cubicBezTo>
                    <a:pt x="3667" y="237"/>
                    <a:pt x="3726" y="320"/>
                    <a:pt x="3774" y="403"/>
                  </a:cubicBezTo>
                  <a:cubicBezTo>
                    <a:pt x="3833" y="486"/>
                    <a:pt x="3892" y="510"/>
                    <a:pt x="3987" y="486"/>
                  </a:cubicBezTo>
                  <a:cubicBezTo>
                    <a:pt x="3999" y="486"/>
                    <a:pt x="4011" y="486"/>
                    <a:pt x="4023" y="486"/>
                  </a:cubicBezTo>
                  <a:cubicBezTo>
                    <a:pt x="4023" y="486"/>
                    <a:pt x="4023" y="486"/>
                    <a:pt x="4035" y="498"/>
                  </a:cubicBezTo>
                  <a:cubicBezTo>
                    <a:pt x="4035" y="510"/>
                    <a:pt x="4035" y="534"/>
                    <a:pt x="4035" y="557"/>
                  </a:cubicBezTo>
                  <a:cubicBezTo>
                    <a:pt x="3999" y="854"/>
                    <a:pt x="4046" y="1139"/>
                    <a:pt x="4094" y="1436"/>
                  </a:cubicBezTo>
                  <a:cubicBezTo>
                    <a:pt x="4106" y="1531"/>
                    <a:pt x="4141" y="1637"/>
                    <a:pt x="4177" y="1732"/>
                  </a:cubicBezTo>
                  <a:cubicBezTo>
                    <a:pt x="4213" y="1815"/>
                    <a:pt x="4225" y="1898"/>
                    <a:pt x="4201" y="1981"/>
                  </a:cubicBezTo>
                  <a:cubicBezTo>
                    <a:pt x="4154" y="2124"/>
                    <a:pt x="4154" y="2124"/>
                    <a:pt x="4284" y="2207"/>
                  </a:cubicBezTo>
                  <a:cubicBezTo>
                    <a:pt x="4296" y="2207"/>
                    <a:pt x="4308" y="2219"/>
                    <a:pt x="4319" y="2219"/>
                  </a:cubicBezTo>
                  <a:cubicBezTo>
                    <a:pt x="4319" y="2231"/>
                    <a:pt x="4331" y="2254"/>
                    <a:pt x="4331" y="2266"/>
                  </a:cubicBezTo>
                  <a:cubicBezTo>
                    <a:pt x="4331" y="2290"/>
                    <a:pt x="4308" y="2314"/>
                    <a:pt x="4296" y="2314"/>
                  </a:cubicBezTo>
                  <a:cubicBezTo>
                    <a:pt x="4248" y="2314"/>
                    <a:pt x="4225" y="2337"/>
                    <a:pt x="4213" y="2373"/>
                  </a:cubicBezTo>
                  <a:cubicBezTo>
                    <a:pt x="4189" y="2432"/>
                    <a:pt x="4118" y="2468"/>
                    <a:pt x="4046" y="2444"/>
                  </a:cubicBezTo>
                  <a:cubicBezTo>
                    <a:pt x="4035" y="2444"/>
                    <a:pt x="4011" y="2432"/>
                    <a:pt x="3987" y="2432"/>
                  </a:cubicBezTo>
                  <a:cubicBezTo>
                    <a:pt x="3916" y="2408"/>
                    <a:pt x="3845" y="2444"/>
                    <a:pt x="3821" y="2527"/>
                  </a:cubicBezTo>
                  <a:cubicBezTo>
                    <a:pt x="3809" y="2563"/>
                    <a:pt x="3809" y="2598"/>
                    <a:pt x="3797" y="2622"/>
                  </a:cubicBezTo>
                  <a:cubicBezTo>
                    <a:pt x="3750" y="2729"/>
                    <a:pt x="3762" y="2836"/>
                    <a:pt x="3833" y="2931"/>
                  </a:cubicBezTo>
                  <a:cubicBezTo>
                    <a:pt x="3845" y="2943"/>
                    <a:pt x="3845" y="2990"/>
                    <a:pt x="3845" y="3014"/>
                  </a:cubicBezTo>
                  <a:cubicBezTo>
                    <a:pt x="3833" y="3061"/>
                    <a:pt x="3809" y="3097"/>
                    <a:pt x="3797" y="3144"/>
                  </a:cubicBezTo>
                  <a:cubicBezTo>
                    <a:pt x="3774" y="3228"/>
                    <a:pt x="3738" y="3299"/>
                    <a:pt x="3655" y="3323"/>
                  </a:cubicBezTo>
                  <a:cubicBezTo>
                    <a:pt x="3631" y="3323"/>
                    <a:pt x="3607" y="3358"/>
                    <a:pt x="3596" y="3382"/>
                  </a:cubicBezTo>
                  <a:cubicBezTo>
                    <a:pt x="3584" y="3405"/>
                    <a:pt x="3584" y="3441"/>
                    <a:pt x="3572" y="3477"/>
                  </a:cubicBezTo>
                  <a:cubicBezTo>
                    <a:pt x="3524" y="3631"/>
                    <a:pt x="3429" y="3702"/>
                    <a:pt x="3263" y="3678"/>
                  </a:cubicBezTo>
                  <a:cubicBezTo>
                    <a:pt x="3228" y="3678"/>
                    <a:pt x="3192" y="3678"/>
                    <a:pt x="3157" y="3678"/>
                  </a:cubicBezTo>
                  <a:cubicBezTo>
                    <a:pt x="2955" y="3631"/>
                    <a:pt x="2836" y="3738"/>
                    <a:pt x="2741" y="3892"/>
                  </a:cubicBezTo>
                  <a:cubicBezTo>
                    <a:pt x="2741" y="3904"/>
                    <a:pt x="2729" y="3904"/>
                    <a:pt x="2729" y="3916"/>
                  </a:cubicBezTo>
                  <a:cubicBezTo>
                    <a:pt x="2729" y="3916"/>
                    <a:pt x="2717" y="3916"/>
                    <a:pt x="2706" y="3916"/>
                  </a:cubicBezTo>
                  <a:cubicBezTo>
                    <a:pt x="2694" y="3892"/>
                    <a:pt x="2670" y="3880"/>
                    <a:pt x="2658" y="3856"/>
                  </a:cubicBezTo>
                  <a:cubicBezTo>
                    <a:pt x="2622" y="3809"/>
                    <a:pt x="2599" y="3762"/>
                    <a:pt x="2563" y="3714"/>
                  </a:cubicBezTo>
                  <a:cubicBezTo>
                    <a:pt x="2480" y="3619"/>
                    <a:pt x="2456" y="3512"/>
                    <a:pt x="2480" y="3382"/>
                  </a:cubicBezTo>
                  <a:cubicBezTo>
                    <a:pt x="2504" y="3275"/>
                    <a:pt x="2432" y="3168"/>
                    <a:pt x="2338" y="3132"/>
                  </a:cubicBezTo>
                  <a:cubicBezTo>
                    <a:pt x="2302" y="3121"/>
                    <a:pt x="2278" y="3109"/>
                    <a:pt x="2267" y="3109"/>
                  </a:cubicBezTo>
                  <a:cubicBezTo>
                    <a:pt x="2267" y="3002"/>
                    <a:pt x="2267" y="2919"/>
                    <a:pt x="2267" y="2824"/>
                  </a:cubicBezTo>
                  <a:cubicBezTo>
                    <a:pt x="2267" y="2812"/>
                    <a:pt x="2267" y="2788"/>
                    <a:pt x="2255" y="2776"/>
                  </a:cubicBezTo>
                  <a:cubicBezTo>
                    <a:pt x="2160" y="2741"/>
                    <a:pt x="2088" y="2646"/>
                    <a:pt x="1970" y="2670"/>
                  </a:cubicBezTo>
                  <a:cubicBezTo>
                    <a:pt x="1887" y="2693"/>
                    <a:pt x="1804" y="2693"/>
                    <a:pt x="1720" y="2705"/>
                  </a:cubicBezTo>
                  <a:cubicBezTo>
                    <a:pt x="1614" y="2717"/>
                    <a:pt x="1531" y="2658"/>
                    <a:pt x="1460" y="2587"/>
                  </a:cubicBezTo>
                  <a:cubicBezTo>
                    <a:pt x="1424" y="2551"/>
                    <a:pt x="1400" y="2539"/>
                    <a:pt x="1353" y="2539"/>
                  </a:cubicBezTo>
                  <a:cubicBezTo>
                    <a:pt x="1317" y="2527"/>
                    <a:pt x="1270" y="2527"/>
                    <a:pt x="1222" y="2516"/>
                  </a:cubicBezTo>
                  <a:cubicBezTo>
                    <a:pt x="1163" y="2516"/>
                    <a:pt x="1116" y="2516"/>
                    <a:pt x="1080" y="2587"/>
                  </a:cubicBezTo>
                  <a:cubicBezTo>
                    <a:pt x="1056" y="2634"/>
                    <a:pt x="1008" y="2634"/>
                    <a:pt x="973" y="2587"/>
                  </a:cubicBezTo>
                  <a:cubicBezTo>
                    <a:pt x="949" y="2575"/>
                    <a:pt x="913" y="2563"/>
                    <a:pt x="890" y="2551"/>
                  </a:cubicBezTo>
                  <a:cubicBezTo>
                    <a:pt x="688" y="2527"/>
                    <a:pt x="498" y="2575"/>
                    <a:pt x="309" y="2658"/>
                  </a:cubicBezTo>
                  <a:cubicBezTo>
                    <a:pt x="237" y="2693"/>
                    <a:pt x="166" y="2753"/>
                    <a:pt x="95" y="2800"/>
                  </a:cubicBezTo>
                  <a:cubicBezTo>
                    <a:pt x="36" y="2765"/>
                    <a:pt x="0" y="2717"/>
                    <a:pt x="24" y="2634"/>
                  </a:cubicBezTo>
                  <a:cubicBezTo>
                    <a:pt x="59" y="2492"/>
                    <a:pt x="95" y="2337"/>
                    <a:pt x="142" y="2195"/>
                  </a:cubicBezTo>
                  <a:cubicBezTo>
                    <a:pt x="154" y="2171"/>
                    <a:pt x="178" y="2148"/>
                    <a:pt x="190" y="2135"/>
                  </a:cubicBezTo>
                  <a:cubicBezTo>
                    <a:pt x="309" y="2041"/>
                    <a:pt x="427" y="1958"/>
                    <a:pt x="546" y="1875"/>
                  </a:cubicBezTo>
                  <a:cubicBezTo>
                    <a:pt x="558" y="1875"/>
                    <a:pt x="569" y="1863"/>
                    <a:pt x="569" y="1863"/>
                  </a:cubicBezTo>
                  <a:cubicBezTo>
                    <a:pt x="724" y="1815"/>
                    <a:pt x="866" y="1744"/>
                    <a:pt x="1008" y="1720"/>
                  </a:cubicBezTo>
                  <a:cubicBezTo>
                    <a:pt x="1234" y="1696"/>
                    <a:pt x="1448" y="1709"/>
                    <a:pt x="1685" y="1696"/>
                  </a:cubicBezTo>
                  <a:cubicBezTo>
                    <a:pt x="1697" y="1614"/>
                    <a:pt x="1709" y="1531"/>
                    <a:pt x="1709" y="1459"/>
                  </a:cubicBezTo>
                  <a:cubicBezTo>
                    <a:pt x="1709" y="1424"/>
                    <a:pt x="1685" y="1400"/>
                    <a:pt x="1661" y="1376"/>
                  </a:cubicBezTo>
                  <a:cubicBezTo>
                    <a:pt x="1578" y="1293"/>
                    <a:pt x="1590" y="1234"/>
                    <a:pt x="1685" y="1174"/>
                  </a:cubicBezTo>
                  <a:cubicBezTo>
                    <a:pt x="1697" y="1163"/>
                    <a:pt x="1720" y="1151"/>
                    <a:pt x="1744" y="1127"/>
                  </a:cubicBezTo>
                  <a:cubicBezTo>
                    <a:pt x="1958" y="961"/>
                    <a:pt x="2195" y="866"/>
                    <a:pt x="2456" y="818"/>
                  </a:cubicBezTo>
                  <a:cubicBezTo>
                    <a:pt x="2516" y="807"/>
                    <a:pt x="2540" y="783"/>
                    <a:pt x="2551" y="735"/>
                  </a:cubicBezTo>
                  <a:cubicBezTo>
                    <a:pt x="2587" y="664"/>
                    <a:pt x="2622" y="593"/>
                    <a:pt x="2646" y="522"/>
                  </a:cubicBezTo>
                  <a:cubicBezTo>
                    <a:pt x="2658" y="510"/>
                    <a:pt x="2646" y="462"/>
                    <a:pt x="2622" y="451"/>
                  </a:cubicBezTo>
                  <a:cubicBezTo>
                    <a:pt x="2468" y="367"/>
                    <a:pt x="2480" y="201"/>
                    <a:pt x="2432" y="35"/>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Zamfara</a:t>
              </a:r>
            </a:p>
          </p:txBody>
        </p:sp>
        <p:sp>
          <p:nvSpPr>
            <p:cNvPr id="77" name="Freeform 8">
              <a:extLst>
                <a:ext uri="{FF2B5EF4-FFF2-40B4-BE49-F238E27FC236}">
                  <a16:creationId xmlns:a16="http://schemas.microsoft.com/office/drawing/2014/main" id="{2A7FC1A0-9D2B-4620-8C1C-E71AC5F75A5E}"/>
                </a:ext>
              </a:extLst>
            </p:cNvPr>
            <p:cNvSpPr>
              <a:spLocks noChangeArrowheads="1"/>
            </p:cNvSpPr>
            <p:nvPr/>
          </p:nvSpPr>
          <p:spPr bwMode="auto">
            <a:xfrm>
              <a:off x="2482850" y="1060450"/>
              <a:ext cx="1447800" cy="1798638"/>
            </a:xfrm>
            <a:custGeom>
              <a:avLst/>
              <a:gdLst>
                <a:gd name="T0" fmla="*/ 1863 w 4023"/>
                <a:gd name="T1" fmla="*/ 4996 h 4997"/>
                <a:gd name="T2" fmla="*/ 1661 w 4023"/>
                <a:gd name="T3" fmla="*/ 4688 h 4997"/>
                <a:gd name="T4" fmla="*/ 1720 w 4023"/>
                <a:gd name="T5" fmla="*/ 4332 h 4997"/>
                <a:gd name="T6" fmla="*/ 1946 w 4023"/>
                <a:gd name="T7" fmla="*/ 4130 h 4997"/>
                <a:gd name="T8" fmla="*/ 1839 w 4023"/>
                <a:gd name="T9" fmla="*/ 3809 h 4997"/>
                <a:gd name="T10" fmla="*/ 1352 w 4023"/>
                <a:gd name="T11" fmla="*/ 3691 h 4997"/>
                <a:gd name="T12" fmla="*/ 474 w 4023"/>
                <a:gd name="T13" fmla="*/ 3477 h 4997"/>
                <a:gd name="T14" fmla="*/ 166 w 4023"/>
                <a:gd name="T15" fmla="*/ 3276 h 4997"/>
                <a:gd name="T16" fmla="*/ 130 w 4023"/>
                <a:gd name="T17" fmla="*/ 2587 h 4997"/>
                <a:gd name="T18" fmla="*/ 261 w 4023"/>
                <a:gd name="T19" fmla="*/ 2303 h 4997"/>
                <a:gd name="T20" fmla="*/ 272 w 4023"/>
                <a:gd name="T21" fmla="*/ 1935 h 4997"/>
                <a:gd name="T22" fmla="*/ 261 w 4023"/>
                <a:gd name="T23" fmla="*/ 1377 h 4997"/>
                <a:gd name="T24" fmla="*/ 902 w 4023"/>
                <a:gd name="T25" fmla="*/ 487 h 4997"/>
                <a:gd name="T26" fmla="*/ 1020 w 4023"/>
                <a:gd name="T27" fmla="*/ 0 h 4997"/>
                <a:gd name="T28" fmla="*/ 1400 w 4023"/>
                <a:gd name="T29" fmla="*/ 36 h 4997"/>
                <a:gd name="T30" fmla="*/ 1922 w 4023"/>
                <a:gd name="T31" fmla="*/ 261 h 4997"/>
                <a:gd name="T32" fmla="*/ 2017 w 4023"/>
                <a:gd name="T33" fmla="*/ 178 h 4997"/>
                <a:gd name="T34" fmla="*/ 1981 w 4023"/>
                <a:gd name="T35" fmla="*/ 641 h 4997"/>
                <a:gd name="T36" fmla="*/ 2017 w 4023"/>
                <a:gd name="T37" fmla="*/ 1092 h 4997"/>
                <a:gd name="T38" fmla="*/ 1899 w 4023"/>
                <a:gd name="T39" fmla="*/ 1306 h 4997"/>
                <a:gd name="T40" fmla="*/ 1685 w 4023"/>
                <a:gd name="T41" fmla="*/ 1436 h 4997"/>
                <a:gd name="T42" fmla="*/ 1578 w 4023"/>
                <a:gd name="T43" fmla="*/ 2409 h 4997"/>
                <a:gd name="T44" fmla="*/ 1554 w 4023"/>
                <a:gd name="T45" fmla="*/ 2623 h 4997"/>
                <a:gd name="T46" fmla="*/ 1744 w 4023"/>
                <a:gd name="T47" fmla="*/ 2718 h 4997"/>
                <a:gd name="T48" fmla="*/ 2456 w 4023"/>
                <a:gd name="T49" fmla="*/ 2493 h 4997"/>
                <a:gd name="T50" fmla="*/ 2729 w 4023"/>
                <a:gd name="T51" fmla="*/ 2493 h 4997"/>
                <a:gd name="T52" fmla="*/ 2955 w 4023"/>
                <a:gd name="T53" fmla="*/ 2469 h 4997"/>
                <a:gd name="T54" fmla="*/ 3216 w 4023"/>
                <a:gd name="T55" fmla="*/ 2635 h 4997"/>
                <a:gd name="T56" fmla="*/ 3572 w 4023"/>
                <a:gd name="T57" fmla="*/ 2611 h 4997"/>
                <a:gd name="T58" fmla="*/ 3797 w 4023"/>
                <a:gd name="T59" fmla="*/ 2872 h 4997"/>
                <a:gd name="T60" fmla="*/ 4011 w 4023"/>
                <a:gd name="T61" fmla="*/ 3240 h 4997"/>
                <a:gd name="T62" fmla="*/ 3999 w 4023"/>
                <a:gd name="T63" fmla="*/ 3430 h 4997"/>
                <a:gd name="T64" fmla="*/ 3323 w 4023"/>
                <a:gd name="T65" fmla="*/ 3632 h 4997"/>
                <a:gd name="T66" fmla="*/ 3085 w 4023"/>
                <a:gd name="T67" fmla="*/ 3513 h 4997"/>
                <a:gd name="T68" fmla="*/ 2907 w 4023"/>
                <a:gd name="T69" fmla="*/ 3074 h 4997"/>
                <a:gd name="T70" fmla="*/ 2029 w 4023"/>
                <a:gd name="T71" fmla="*/ 3169 h 4997"/>
                <a:gd name="T72" fmla="*/ 2005 w 4023"/>
                <a:gd name="T73" fmla="*/ 3335 h 4997"/>
                <a:gd name="T74" fmla="*/ 2468 w 4023"/>
                <a:gd name="T75" fmla="*/ 3608 h 4997"/>
                <a:gd name="T76" fmla="*/ 2575 w 4023"/>
                <a:gd name="T77" fmla="*/ 3940 h 4997"/>
                <a:gd name="T78" fmla="*/ 2243 w 4023"/>
                <a:gd name="T79" fmla="*/ 4640 h 4997"/>
                <a:gd name="T80" fmla="*/ 1899 w 4023"/>
                <a:gd name="T81" fmla="*/ 4724 h 49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4023" h="4997">
                  <a:moveTo>
                    <a:pt x="1863" y="4996"/>
                  </a:moveTo>
                  <a:lnTo>
                    <a:pt x="1863" y="4996"/>
                  </a:lnTo>
                  <a:cubicBezTo>
                    <a:pt x="1732" y="4973"/>
                    <a:pt x="1744" y="4961"/>
                    <a:pt x="1732" y="4854"/>
                  </a:cubicBezTo>
                  <a:cubicBezTo>
                    <a:pt x="1732" y="4795"/>
                    <a:pt x="1685" y="4747"/>
                    <a:pt x="1661" y="4688"/>
                  </a:cubicBezTo>
                  <a:cubicBezTo>
                    <a:pt x="1649" y="4640"/>
                    <a:pt x="1614" y="4581"/>
                    <a:pt x="1614" y="4534"/>
                  </a:cubicBezTo>
                  <a:cubicBezTo>
                    <a:pt x="1590" y="4439"/>
                    <a:pt x="1637" y="4379"/>
                    <a:pt x="1720" y="4332"/>
                  </a:cubicBezTo>
                  <a:cubicBezTo>
                    <a:pt x="1732" y="4320"/>
                    <a:pt x="1756" y="4308"/>
                    <a:pt x="1768" y="4296"/>
                  </a:cubicBezTo>
                  <a:cubicBezTo>
                    <a:pt x="1827" y="4237"/>
                    <a:pt x="1934" y="4201"/>
                    <a:pt x="1946" y="4130"/>
                  </a:cubicBezTo>
                  <a:cubicBezTo>
                    <a:pt x="1970" y="4023"/>
                    <a:pt x="1946" y="3904"/>
                    <a:pt x="1934" y="3762"/>
                  </a:cubicBezTo>
                  <a:cubicBezTo>
                    <a:pt x="1886" y="3786"/>
                    <a:pt x="1863" y="3786"/>
                    <a:pt x="1839" y="3809"/>
                  </a:cubicBezTo>
                  <a:cubicBezTo>
                    <a:pt x="1791" y="3845"/>
                    <a:pt x="1744" y="3845"/>
                    <a:pt x="1697" y="3845"/>
                  </a:cubicBezTo>
                  <a:cubicBezTo>
                    <a:pt x="1554" y="3833"/>
                    <a:pt x="1436" y="3786"/>
                    <a:pt x="1352" y="3691"/>
                  </a:cubicBezTo>
                  <a:cubicBezTo>
                    <a:pt x="1281" y="3620"/>
                    <a:pt x="1187" y="3596"/>
                    <a:pt x="1092" y="3608"/>
                  </a:cubicBezTo>
                  <a:cubicBezTo>
                    <a:pt x="878" y="3608"/>
                    <a:pt x="664" y="3584"/>
                    <a:pt x="474" y="3477"/>
                  </a:cubicBezTo>
                  <a:cubicBezTo>
                    <a:pt x="427" y="3454"/>
                    <a:pt x="380" y="3430"/>
                    <a:pt x="332" y="3406"/>
                  </a:cubicBezTo>
                  <a:cubicBezTo>
                    <a:pt x="285" y="3359"/>
                    <a:pt x="225" y="3299"/>
                    <a:pt x="166" y="3276"/>
                  </a:cubicBezTo>
                  <a:cubicBezTo>
                    <a:pt x="35" y="3205"/>
                    <a:pt x="0" y="3097"/>
                    <a:pt x="47" y="2955"/>
                  </a:cubicBezTo>
                  <a:cubicBezTo>
                    <a:pt x="71" y="2837"/>
                    <a:pt x="95" y="2718"/>
                    <a:pt x="130" y="2587"/>
                  </a:cubicBezTo>
                  <a:cubicBezTo>
                    <a:pt x="154" y="2528"/>
                    <a:pt x="201" y="2480"/>
                    <a:pt x="249" y="2433"/>
                  </a:cubicBezTo>
                  <a:cubicBezTo>
                    <a:pt x="308" y="2385"/>
                    <a:pt x="296" y="2350"/>
                    <a:pt x="261" y="2303"/>
                  </a:cubicBezTo>
                  <a:cubicBezTo>
                    <a:pt x="178" y="2219"/>
                    <a:pt x="178" y="2172"/>
                    <a:pt x="249" y="2077"/>
                  </a:cubicBezTo>
                  <a:cubicBezTo>
                    <a:pt x="296" y="2030"/>
                    <a:pt x="285" y="1982"/>
                    <a:pt x="272" y="1935"/>
                  </a:cubicBezTo>
                  <a:cubicBezTo>
                    <a:pt x="225" y="1816"/>
                    <a:pt x="201" y="1709"/>
                    <a:pt x="261" y="1591"/>
                  </a:cubicBezTo>
                  <a:cubicBezTo>
                    <a:pt x="285" y="1531"/>
                    <a:pt x="272" y="1448"/>
                    <a:pt x="261" y="1377"/>
                  </a:cubicBezTo>
                  <a:cubicBezTo>
                    <a:pt x="225" y="1223"/>
                    <a:pt x="272" y="1116"/>
                    <a:pt x="403" y="1021"/>
                  </a:cubicBezTo>
                  <a:cubicBezTo>
                    <a:pt x="605" y="879"/>
                    <a:pt x="771" y="700"/>
                    <a:pt x="902" y="487"/>
                  </a:cubicBezTo>
                  <a:cubicBezTo>
                    <a:pt x="984" y="368"/>
                    <a:pt x="1008" y="238"/>
                    <a:pt x="1020" y="95"/>
                  </a:cubicBezTo>
                  <a:cubicBezTo>
                    <a:pt x="1020" y="72"/>
                    <a:pt x="1020" y="36"/>
                    <a:pt x="1020" y="0"/>
                  </a:cubicBezTo>
                  <a:cubicBezTo>
                    <a:pt x="1139" y="0"/>
                    <a:pt x="1234" y="0"/>
                    <a:pt x="1341" y="0"/>
                  </a:cubicBezTo>
                  <a:cubicBezTo>
                    <a:pt x="1364" y="0"/>
                    <a:pt x="1388" y="24"/>
                    <a:pt x="1400" y="36"/>
                  </a:cubicBezTo>
                  <a:cubicBezTo>
                    <a:pt x="1531" y="119"/>
                    <a:pt x="1661" y="202"/>
                    <a:pt x="1791" y="285"/>
                  </a:cubicBezTo>
                  <a:cubicBezTo>
                    <a:pt x="1851" y="321"/>
                    <a:pt x="1886" y="321"/>
                    <a:pt x="1922" y="261"/>
                  </a:cubicBezTo>
                  <a:cubicBezTo>
                    <a:pt x="1934" y="238"/>
                    <a:pt x="1946" y="214"/>
                    <a:pt x="1970" y="190"/>
                  </a:cubicBezTo>
                  <a:cubicBezTo>
                    <a:pt x="1993" y="178"/>
                    <a:pt x="2017" y="178"/>
                    <a:pt x="2017" y="178"/>
                  </a:cubicBezTo>
                  <a:cubicBezTo>
                    <a:pt x="1993" y="297"/>
                    <a:pt x="1981" y="392"/>
                    <a:pt x="1946" y="487"/>
                  </a:cubicBezTo>
                  <a:cubicBezTo>
                    <a:pt x="1934" y="546"/>
                    <a:pt x="1946" y="606"/>
                    <a:pt x="1981" y="641"/>
                  </a:cubicBezTo>
                  <a:cubicBezTo>
                    <a:pt x="2029" y="689"/>
                    <a:pt x="2029" y="736"/>
                    <a:pt x="2017" y="784"/>
                  </a:cubicBezTo>
                  <a:cubicBezTo>
                    <a:pt x="1981" y="890"/>
                    <a:pt x="1993" y="985"/>
                    <a:pt x="2017" y="1092"/>
                  </a:cubicBezTo>
                  <a:cubicBezTo>
                    <a:pt x="2029" y="1151"/>
                    <a:pt x="2029" y="1223"/>
                    <a:pt x="2029" y="1306"/>
                  </a:cubicBezTo>
                  <a:cubicBezTo>
                    <a:pt x="1970" y="1306"/>
                    <a:pt x="1934" y="1294"/>
                    <a:pt x="1899" y="1306"/>
                  </a:cubicBezTo>
                  <a:cubicBezTo>
                    <a:pt x="1827" y="1318"/>
                    <a:pt x="1756" y="1353"/>
                    <a:pt x="1697" y="1377"/>
                  </a:cubicBezTo>
                  <a:cubicBezTo>
                    <a:pt x="1685" y="1389"/>
                    <a:pt x="1685" y="1424"/>
                    <a:pt x="1685" y="1436"/>
                  </a:cubicBezTo>
                  <a:cubicBezTo>
                    <a:pt x="1685" y="1531"/>
                    <a:pt x="1673" y="1614"/>
                    <a:pt x="1685" y="1697"/>
                  </a:cubicBezTo>
                  <a:cubicBezTo>
                    <a:pt x="1709" y="1946"/>
                    <a:pt x="1661" y="2184"/>
                    <a:pt x="1578" y="2409"/>
                  </a:cubicBezTo>
                  <a:cubicBezTo>
                    <a:pt x="1566" y="2469"/>
                    <a:pt x="1554" y="2516"/>
                    <a:pt x="1542" y="2564"/>
                  </a:cubicBezTo>
                  <a:cubicBezTo>
                    <a:pt x="1542" y="2587"/>
                    <a:pt x="1542" y="2611"/>
                    <a:pt x="1554" y="2623"/>
                  </a:cubicBezTo>
                  <a:cubicBezTo>
                    <a:pt x="1590" y="2670"/>
                    <a:pt x="1626" y="2706"/>
                    <a:pt x="1673" y="2765"/>
                  </a:cubicBezTo>
                  <a:cubicBezTo>
                    <a:pt x="1697" y="2742"/>
                    <a:pt x="1720" y="2730"/>
                    <a:pt x="1744" y="2718"/>
                  </a:cubicBezTo>
                  <a:cubicBezTo>
                    <a:pt x="1827" y="2658"/>
                    <a:pt x="1910" y="2611"/>
                    <a:pt x="1993" y="2564"/>
                  </a:cubicBezTo>
                  <a:cubicBezTo>
                    <a:pt x="2136" y="2493"/>
                    <a:pt x="2290" y="2480"/>
                    <a:pt x="2456" y="2493"/>
                  </a:cubicBezTo>
                  <a:cubicBezTo>
                    <a:pt x="2468" y="2493"/>
                    <a:pt x="2503" y="2493"/>
                    <a:pt x="2516" y="2516"/>
                  </a:cubicBezTo>
                  <a:cubicBezTo>
                    <a:pt x="2598" y="2587"/>
                    <a:pt x="2670" y="2575"/>
                    <a:pt x="2729" y="2493"/>
                  </a:cubicBezTo>
                  <a:cubicBezTo>
                    <a:pt x="2741" y="2469"/>
                    <a:pt x="2765" y="2457"/>
                    <a:pt x="2777" y="2457"/>
                  </a:cubicBezTo>
                  <a:cubicBezTo>
                    <a:pt x="2836" y="2457"/>
                    <a:pt x="2895" y="2469"/>
                    <a:pt x="2955" y="2469"/>
                  </a:cubicBezTo>
                  <a:cubicBezTo>
                    <a:pt x="2966" y="2469"/>
                    <a:pt x="2990" y="2480"/>
                    <a:pt x="2990" y="2493"/>
                  </a:cubicBezTo>
                  <a:cubicBezTo>
                    <a:pt x="3038" y="2575"/>
                    <a:pt x="3145" y="2587"/>
                    <a:pt x="3216" y="2635"/>
                  </a:cubicBezTo>
                  <a:cubicBezTo>
                    <a:pt x="3239" y="2647"/>
                    <a:pt x="3263" y="2647"/>
                    <a:pt x="3287" y="2647"/>
                  </a:cubicBezTo>
                  <a:cubicBezTo>
                    <a:pt x="3382" y="2635"/>
                    <a:pt x="3477" y="2623"/>
                    <a:pt x="3572" y="2611"/>
                  </a:cubicBezTo>
                  <a:cubicBezTo>
                    <a:pt x="3714" y="2587"/>
                    <a:pt x="3821" y="2694"/>
                    <a:pt x="3809" y="2848"/>
                  </a:cubicBezTo>
                  <a:cubicBezTo>
                    <a:pt x="3809" y="2860"/>
                    <a:pt x="3809" y="2860"/>
                    <a:pt x="3797" y="2872"/>
                  </a:cubicBezTo>
                  <a:cubicBezTo>
                    <a:pt x="3773" y="3014"/>
                    <a:pt x="3773" y="3014"/>
                    <a:pt x="3904" y="3062"/>
                  </a:cubicBezTo>
                  <a:cubicBezTo>
                    <a:pt x="3999" y="3097"/>
                    <a:pt x="4011" y="3169"/>
                    <a:pt x="4011" y="3240"/>
                  </a:cubicBezTo>
                  <a:cubicBezTo>
                    <a:pt x="4022" y="3287"/>
                    <a:pt x="4011" y="3347"/>
                    <a:pt x="3999" y="3394"/>
                  </a:cubicBezTo>
                  <a:cubicBezTo>
                    <a:pt x="3999" y="3406"/>
                    <a:pt x="3999" y="3418"/>
                    <a:pt x="3999" y="3430"/>
                  </a:cubicBezTo>
                  <a:cubicBezTo>
                    <a:pt x="3892" y="3489"/>
                    <a:pt x="3785" y="3584"/>
                    <a:pt x="3667" y="3620"/>
                  </a:cubicBezTo>
                  <a:cubicBezTo>
                    <a:pt x="3560" y="3655"/>
                    <a:pt x="3441" y="3644"/>
                    <a:pt x="3323" y="3632"/>
                  </a:cubicBezTo>
                  <a:cubicBezTo>
                    <a:pt x="3251" y="3632"/>
                    <a:pt x="3180" y="3596"/>
                    <a:pt x="3121" y="3572"/>
                  </a:cubicBezTo>
                  <a:cubicBezTo>
                    <a:pt x="3109" y="3560"/>
                    <a:pt x="3097" y="3537"/>
                    <a:pt x="3085" y="3513"/>
                  </a:cubicBezTo>
                  <a:cubicBezTo>
                    <a:pt x="3073" y="3454"/>
                    <a:pt x="3061" y="3406"/>
                    <a:pt x="3050" y="3347"/>
                  </a:cubicBezTo>
                  <a:cubicBezTo>
                    <a:pt x="3050" y="3228"/>
                    <a:pt x="2978" y="3157"/>
                    <a:pt x="2907" y="3074"/>
                  </a:cubicBezTo>
                  <a:cubicBezTo>
                    <a:pt x="2895" y="3062"/>
                    <a:pt x="2860" y="3050"/>
                    <a:pt x="2836" y="3050"/>
                  </a:cubicBezTo>
                  <a:cubicBezTo>
                    <a:pt x="2563" y="3026"/>
                    <a:pt x="2290" y="3086"/>
                    <a:pt x="2029" y="3169"/>
                  </a:cubicBezTo>
                  <a:cubicBezTo>
                    <a:pt x="2005" y="3169"/>
                    <a:pt x="1981" y="3205"/>
                    <a:pt x="1981" y="3228"/>
                  </a:cubicBezTo>
                  <a:cubicBezTo>
                    <a:pt x="1970" y="3264"/>
                    <a:pt x="1946" y="3311"/>
                    <a:pt x="2005" y="3335"/>
                  </a:cubicBezTo>
                  <a:cubicBezTo>
                    <a:pt x="2136" y="3406"/>
                    <a:pt x="2266" y="3465"/>
                    <a:pt x="2409" y="3525"/>
                  </a:cubicBezTo>
                  <a:cubicBezTo>
                    <a:pt x="2456" y="3537"/>
                    <a:pt x="2480" y="3560"/>
                    <a:pt x="2468" y="3608"/>
                  </a:cubicBezTo>
                  <a:cubicBezTo>
                    <a:pt x="2468" y="3632"/>
                    <a:pt x="2480" y="3655"/>
                    <a:pt x="2468" y="3667"/>
                  </a:cubicBezTo>
                  <a:cubicBezTo>
                    <a:pt x="2444" y="3786"/>
                    <a:pt x="2444" y="3881"/>
                    <a:pt x="2575" y="3940"/>
                  </a:cubicBezTo>
                  <a:cubicBezTo>
                    <a:pt x="2409" y="4023"/>
                    <a:pt x="2243" y="4035"/>
                    <a:pt x="2065" y="3999"/>
                  </a:cubicBezTo>
                  <a:cubicBezTo>
                    <a:pt x="2171" y="4213"/>
                    <a:pt x="2100" y="4450"/>
                    <a:pt x="2243" y="4640"/>
                  </a:cubicBezTo>
                  <a:cubicBezTo>
                    <a:pt x="2278" y="4700"/>
                    <a:pt x="2219" y="4759"/>
                    <a:pt x="2148" y="4759"/>
                  </a:cubicBezTo>
                  <a:cubicBezTo>
                    <a:pt x="2065" y="4747"/>
                    <a:pt x="1981" y="4735"/>
                    <a:pt x="1899" y="4724"/>
                  </a:cubicBezTo>
                  <a:cubicBezTo>
                    <a:pt x="1886" y="4818"/>
                    <a:pt x="1875" y="4901"/>
                    <a:pt x="1863" y="4996"/>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52388" marR="0" lvl="0" indent="0" algn="l"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Kebbi</a:t>
              </a:r>
            </a:p>
          </p:txBody>
        </p:sp>
        <p:sp>
          <p:nvSpPr>
            <p:cNvPr id="78" name="Freeform 9">
              <a:extLst>
                <a:ext uri="{FF2B5EF4-FFF2-40B4-BE49-F238E27FC236}">
                  <a16:creationId xmlns:a16="http://schemas.microsoft.com/office/drawing/2014/main" id="{7D11CF89-77CD-4354-8B4A-B65CDDB6D7E3}"/>
                </a:ext>
              </a:extLst>
            </p:cNvPr>
            <p:cNvSpPr>
              <a:spLocks noChangeArrowheads="1"/>
            </p:cNvSpPr>
            <p:nvPr/>
          </p:nvSpPr>
          <p:spPr bwMode="auto">
            <a:xfrm>
              <a:off x="6997700" y="2422525"/>
              <a:ext cx="1303338" cy="1978025"/>
            </a:xfrm>
            <a:custGeom>
              <a:avLst/>
              <a:gdLst>
                <a:gd name="T0" fmla="*/ 3620 w 3621"/>
                <a:gd name="T1" fmla="*/ 23 h 5494"/>
                <a:gd name="T2" fmla="*/ 3454 w 3621"/>
                <a:gd name="T3" fmla="*/ 297 h 5494"/>
                <a:gd name="T4" fmla="*/ 3382 w 3621"/>
                <a:gd name="T5" fmla="*/ 581 h 5494"/>
                <a:gd name="T6" fmla="*/ 3323 w 3621"/>
                <a:gd name="T7" fmla="*/ 878 h 5494"/>
                <a:gd name="T8" fmla="*/ 3121 w 3621"/>
                <a:gd name="T9" fmla="*/ 1246 h 5494"/>
                <a:gd name="T10" fmla="*/ 2955 w 3621"/>
                <a:gd name="T11" fmla="*/ 1507 h 5494"/>
                <a:gd name="T12" fmla="*/ 2943 w 3621"/>
                <a:gd name="T13" fmla="*/ 1697 h 5494"/>
                <a:gd name="T14" fmla="*/ 2908 w 3621"/>
                <a:gd name="T15" fmla="*/ 2053 h 5494"/>
                <a:gd name="T16" fmla="*/ 2326 w 3621"/>
                <a:gd name="T17" fmla="*/ 2397 h 5494"/>
                <a:gd name="T18" fmla="*/ 2374 w 3621"/>
                <a:gd name="T19" fmla="*/ 2694 h 5494"/>
                <a:gd name="T20" fmla="*/ 2231 w 3621"/>
                <a:gd name="T21" fmla="*/ 3168 h 5494"/>
                <a:gd name="T22" fmla="*/ 2112 w 3621"/>
                <a:gd name="T23" fmla="*/ 3452 h 5494"/>
                <a:gd name="T24" fmla="*/ 1745 w 3621"/>
                <a:gd name="T25" fmla="*/ 3678 h 5494"/>
                <a:gd name="T26" fmla="*/ 1400 w 3621"/>
                <a:gd name="T27" fmla="*/ 3903 h 5494"/>
                <a:gd name="T28" fmla="*/ 1341 w 3621"/>
                <a:gd name="T29" fmla="*/ 4319 h 5494"/>
                <a:gd name="T30" fmla="*/ 1270 w 3621"/>
                <a:gd name="T31" fmla="*/ 4579 h 5494"/>
                <a:gd name="T32" fmla="*/ 973 w 3621"/>
                <a:gd name="T33" fmla="*/ 5197 h 5494"/>
                <a:gd name="T34" fmla="*/ 807 w 3621"/>
                <a:gd name="T35" fmla="*/ 5493 h 5494"/>
                <a:gd name="T36" fmla="*/ 641 w 3621"/>
                <a:gd name="T37" fmla="*/ 4983 h 5494"/>
                <a:gd name="T38" fmla="*/ 333 w 3621"/>
                <a:gd name="T39" fmla="*/ 4805 h 5494"/>
                <a:gd name="T40" fmla="*/ 226 w 3621"/>
                <a:gd name="T41" fmla="*/ 4959 h 5494"/>
                <a:gd name="T42" fmla="*/ 131 w 3621"/>
                <a:gd name="T43" fmla="*/ 4769 h 5494"/>
                <a:gd name="T44" fmla="*/ 166 w 3621"/>
                <a:gd name="T45" fmla="*/ 4390 h 5494"/>
                <a:gd name="T46" fmla="*/ 522 w 3621"/>
                <a:gd name="T47" fmla="*/ 3986 h 5494"/>
                <a:gd name="T48" fmla="*/ 641 w 3621"/>
                <a:gd name="T49" fmla="*/ 3690 h 5494"/>
                <a:gd name="T50" fmla="*/ 724 w 3621"/>
                <a:gd name="T51" fmla="*/ 3144 h 5494"/>
                <a:gd name="T52" fmla="*/ 451 w 3621"/>
                <a:gd name="T53" fmla="*/ 2575 h 5494"/>
                <a:gd name="T54" fmla="*/ 131 w 3621"/>
                <a:gd name="T55" fmla="*/ 2207 h 5494"/>
                <a:gd name="T56" fmla="*/ 593 w 3621"/>
                <a:gd name="T57" fmla="*/ 2029 h 5494"/>
                <a:gd name="T58" fmla="*/ 997 w 3621"/>
                <a:gd name="T59" fmla="*/ 1507 h 5494"/>
                <a:gd name="T60" fmla="*/ 1306 w 3621"/>
                <a:gd name="T61" fmla="*/ 1032 h 5494"/>
                <a:gd name="T62" fmla="*/ 1982 w 3621"/>
                <a:gd name="T63" fmla="*/ 795 h 5494"/>
                <a:gd name="T64" fmla="*/ 2374 w 3621"/>
                <a:gd name="T65" fmla="*/ 593 h 5494"/>
                <a:gd name="T66" fmla="*/ 2860 w 3621"/>
                <a:gd name="T67" fmla="*/ 736 h 5494"/>
                <a:gd name="T68" fmla="*/ 3098 w 3621"/>
                <a:gd name="T69" fmla="*/ 154 h 5494"/>
                <a:gd name="T70" fmla="*/ 3608 w 3621"/>
                <a:gd name="T71" fmla="*/ 0 h 5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3621" h="5494">
                  <a:moveTo>
                    <a:pt x="3620" y="23"/>
                  </a:moveTo>
                  <a:lnTo>
                    <a:pt x="3620" y="23"/>
                  </a:lnTo>
                  <a:cubicBezTo>
                    <a:pt x="3596" y="59"/>
                    <a:pt x="3560" y="95"/>
                    <a:pt x="3537" y="142"/>
                  </a:cubicBezTo>
                  <a:cubicBezTo>
                    <a:pt x="3501" y="190"/>
                    <a:pt x="3489" y="237"/>
                    <a:pt x="3454" y="297"/>
                  </a:cubicBezTo>
                  <a:cubicBezTo>
                    <a:pt x="3442" y="320"/>
                    <a:pt x="3442" y="344"/>
                    <a:pt x="3418" y="368"/>
                  </a:cubicBezTo>
                  <a:cubicBezTo>
                    <a:pt x="3359" y="439"/>
                    <a:pt x="3347" y="486"/>
                    <a:pt x="3382" y="581"/>
                  </a:cubicBezTo>
                  <a:cubicBezTo>
                    <a:pt x="3394" y="605"/>
                    <a:pt x="3382" y="641"/>
                    <a:pt x="3382" y="676"/>
                  </a:cubicBezTo>
                  <a:cubicBezTo>
                    <a:pt x="3359" y="748"/>
                    <a:pt x="3335" y="807"/>
                    <a:pt x="3323" y="878"/>
                  </a:cubicBezTo>
                  <a:cubicBezTo>
                    <a:pt x="3311" y="1009"/>
                    <a:pt x="3264" y="1115"/>
                    <a:pt x="3181" y="1222"/>
                  </a:cubicBezTo>
                  <a:cubicBezTo>
                    <a:pt x="3169" y="1234"/>
                    <a:pt x="3145" y="1234"/>
                    <a:pt x="3121" y="1246"/>
                  </a:cubicBezTo>
                  <a:cubicBezTo>
                    <a:pt x="3014" y="1246"/>
                    <a:pt x="2979" y="1341"/>
                    <a:pt x="2932" y="1412"/>
                  </a:cubicBezTo>
                  <a:cubicBezTo>
                    <a:pt x="2919" y="1424"/>
                    <a:pt x="2943" y="1471"/>
                    <a:pt x="2955" y="1507"/>
                  </a:cubicBezTo>
                  <a:cubicBezTo>
                    <a:pt x="2943" y="1519"/>
                    <a:pt x="2932" y="1531"/>
                    <a:pt x="2919" y="1555"/>
                  </a:cubicBezTo>
                  <a:cubicBezTo>
                    <a:pt x="2884" y="1614"/>
                    <a:pt x="2884" y="1661"/>
                    <a:pt x="2943" y="1697"/>
                  </a:cubicBezTo>
                  <a:cubicBezTo>
                    <a:pt x="2991" y="1732"/>
                    <a:pt x="2991" y="1756"/>
                    <a:pt x="2967" y="1816"/>
                  </a:cubicBezTo>
                  <a:cubicBezTo>
                    <a:pt x="2943" y="1887"/>
                    <a:pt x="2919" y="1970"/>
                    <a:pt x="2908" y="2053"/>
                  </a:cubicBezTo>
                  <a:cubicBezTo>
                    <a:pt x="2896" y="2136"/>
                    <a:pt x="2837" y="2207"/>
                    <a:pt x="2753" y="2207"/>
                  </a:cubicBezTo>
                  <a:cubicBezTo>
                    <a:pt x="2575" y="2195"/>
                    <a:pt x="2457" y="2314"/>
                    <a:pt x="2326" y="2397"/>
                  </a:cubicBezTo>
                  <a:cubicBezTo>
                    <a:pt x="2315" y="2409"/>
                    <a:pt x="2302" y="2433"/>
                    <a:pt x="2302" y="2444"/>
                  </a:cubicBezTo>
                  <a:cubicBezTo>
                    <a:pt x="2386" y="2504"/>
                    <a:pt x="2409" y="2563"/>
                    <a:pt x="2374" y="2694"/>
                  </a:cubicBezTo>
                  <a:cubicBezTo>
                    <a:pt x="2362" y="2729"/>
                    <a:pt x="2338" y="2765"/>
                    <a:pt x="2338" y="2801"/>
                  </a:cubicBezTo>
                  <a:cubicBezTo>
                    <a:pt x="2338" y="2930"/>
                    <a:pt x="2315" y="3049"/>
                    <a:pt x="2231" y="3168"/>
                  </a:cubicBezTo>
                  <a:cubicBezTo>
                    <a:pt x="2207" y="3203"/>
                    <a:pt x="2220" y="3274"/>
                    <a:pt x="2220" y="3322"/>
                  </a:cubicBezTo>
                  <a:cubicBezTo>
                    <a:pt x="2220" y="3393"/>
                    <a:pt x="2196" y="3440"/>
                    <a:pt x="2112" y="3452"/>
                  </a:cubicBezTo>
                  <a:cubicBezTo>
                    <a:pt x="2101" y="3452"/>
                    <a:pt x="2077" y="3476"/>
                    <a:pt x="2065" y="3500"/>
                  </a:cubicBezTo>
                  <a:cubicBezTo>
                    <a:pt x="2018" y="3630"/>
                    <a:pt x="1887" y="3701"/>
                    <a:pt x="1745" y="3678"/>
                  </a:cubicBezTo>
                  <a:cubicBezTo>
                    <a:pt x="1721" y="3678"/>
                    <a:pt x="1697" y="3678"/>
                    <a:pt x="1662" y="3666"/>
                  </a:cubicBezTo>
                  <a:cubicBezTo>
                    <a:pt x="1662" y="3844"/>
                    <a:pt x="1531" y="3891"/>
                    <a:pt x="1400" y="3903"/>
                  </a:cubicBezTo>
                  <a:cubicBezTo>
                    <a:pt x="1329" y="3915"/>
                    <a:pt x="1294" y="3962"/>
                    <a:pt x="1306" y="4034"/>
                  </a:cubicBezTo>
                  <a:cubicBezTo>
                    <a:pt x="1329" y="4129"/>
                    <a:pt x="1341" y="4224"/>
                    <a:pt x="1341" y="4319"/>
                  </a:cubicBezTo>
                  <a:cubicBezTo>
                    <a:pt x="1353" y="4354"/>
                    <a:pt x="1329" y="4378"/>
                    <a:pt x="1318" y="4413"/>
                  </a:cubicBezTo>
                  <a:cubicBezTo>
                    <a:pt x="1282" y="4461"/>
                    <a:pt x="1258" y="4520"/>
                    <a:pt x="1270" y="4579"/>
                  </a:cubicBezTo>
                  <a:cubicBezTo>
                    <a:pt x="1282" y="4651"/>
                    <a:pt x="1258" y="4698"/>
                    <a:pt x="1211" y="4746"/>
                  </a:cubicBezTo>
                  <a:cubicBezTo>
                    <a:pt x="1080" y="4864"/>
                    <a:pt x="1009" y="5031"/>
                    <a:pt x="973" y="5197"/>
                  </a:cubicBezTo>
                  <a:cubicBezTo>
                    <a:pt x="961" y="5256"/>
                    <a:pt x="985" y="5327"/>
                    <a:pt x="985" y="5399"/>
                  </a:cubicBezTo>
                  <a:cubicBezTo>
                    <a:pt x="938" y="5434"/>
                    <a:pt x="867" y="5458"/>
                    <a:pt x="807" y="5493"/>
                  </a:cubicBezTo>
                  <a:cubicBezTo>
                    <a:pt x="736" y="5386"/>
                    <a:pt x="724" y="5244"/>
                    <a:pt x="724" y="5114"/>
                  </a:cubicBezTo>
                  <a:cubicBezTo>
                    <a:pt x="724" y="5054"/>
                    <a:pt x="701" y="5007"/>
                    <a:pt x="641" y="4983"/>
                  </a:cubicBezTo>
                  <a:cubicBezTo>
                    <a:pt x="570" y="4947"/>
                    <a:pt x="511" y="4900"/>
                    <a:pt x="487" y="4805"/>
                  </a:cubicBezTo>
                  <a:cubicBezTo>
                    <a:pt x="463" y="4746"/>
                    <a:pt x="368" y="4746"/>
                    <a:pt x="333" y="4805"/>
                  </a:cubicBezTo>
                  <a:cubicBezTo>
                    <a:pt x="309" y="4829"/>
                    <a:pt x="297" y="4852"/>
                    <a:pt x="285" y="4876"/>
                  </a:cubicBezTo>
                  <a:cubicBezTo>
                    <a:pt x="273" y="4900"/>
                    <a:pt x="249" y="4912"/>
                    <a:pt x="226" y="4959"/>
                  </a:cubicBezTo>
                  <a:cubicBezTo>
                    <a:pt x="202" y="4924"/>
                    <a:pt x="178" y="4900"/>
                    <a:pt x="154" y="4864"/>
                  </a:cubicBezTo>
                  <a:cubicBezTo>
                    <a:pt x="143" y="4829"/>
                    <a:pt x="143" y="4793"/>
                    <a:pt x="131" y="4769"/>
                  </a:cubicBezTo>
                  <a:cubicBezTo>
                    <a:pt x="95" y="4698"/>
                    <a:pt x="60" y="4627"/>
                    <a:pt x="0" y="4532"/>
                  </a:cubicBezTo>
                  <a:cubicBezTo>
                    <a:pt x="48" y="4497"/>
                    <a:pt x="107" y="4449"/>
                    <a:pt x="166" y="4390"/>
                  </a:cubicBezTo>
                  <a:cubicBezTo>
                    <a:pt x="214" y="4342"/>
                    <a:pt x="261" y="4283"/>
                    <a:pt x="297" y="4212"/>
                  </a:cubicBezTo>
                  <a:cubicBezTo>
                    <a:pt x="344" y="4105"/>
                    <a:pt x="416" y="4022"/>
                    <a:pt x="522" y="3986"/>
                  </a:cubicBezTo>
                  <a:cubicBezTo>
                    <a:pt x="582" y="3962"/>
                    <a:pt x="593" y="3927"/>
                    <a:pt x="606" y="3880"/>
                  </a:cubicBezTo>
                  <a:cubicBezTo>
                    <a:pt x="617" y="3808"/>
                    <a:pt x="629" y="3749"/>
                    <a:pt x="641" y="3690"/>
                  </a:cubicBezTo>
                  <a:cubicBezTo>
                    <a:pt x="677" y="3595"/>
                    <a:pt x="712" y="3488"/>
                    <a:pt x="760" y="3393"/>
                  </a:cubicBezTo>
                  <a:cubicBezTo>
                    <a:pt x="819" y="3286"/>
                    <a:pt x="819" y="3227"/>
                    <a:pt x="724" y="3144"/>
                  </a:cubicBezTo>
                  <a:cubicBezTo>
                    <a:pt x="582" y="3037"/>
                    <a:pt x="499" y="2906"/>
                    <a:pt x="522" y="2717"/>
                  </a:cubicBezTo>
                  <a:cubicBezTo>
                    <a:pt x="522" y="2658"/>
                    <a:pt x="499" y="2611"/>
                    <a:pt x="451" y="2575"/>
                  </a:cubicBezTo>
                  <a:cubicBezTo>
                    <a:pt x="380" y="2528"/>
                    <a:pt x="321" y="2468"/>
                    <a:pt x="249" y="2421"/>
                  </a:cubicBezTo>
                  <a:cubicBezTo>
                    <a:pt x="166" y="2373"/>
                    <a:pt x="143" y="2302"/>
                    <a:pt x="131" y="2207"/>
                  </a:cubicBezTo>
                  <a:cubicBezTo>
                    <a:pt x="249" y="2172"/>
                    <a:pt x="380" y="2136"/>
                    <a:pt x="499" y="2100"/>
                  </a:cubicBezTo>
                  <a:cubicBezTo>
                    <a:pt x="534" y="2089"/>
                    <a:pt x="570" y="2065"/>
                    <a:pt x="593" y="2029"/>
                  </a:cubicBezTo>
                  <a:cubicBezTo>
                    <a:pt x="724" y="1875"/>
                    <a:pt x="748" y="1697"/>
                    <a:pt x="701" y="1495"/>
                  </a:cubicBezTo>
                  <a:cubicBezTo>
                    <a:pt x="807" y="1495"/>
                    <a:pt x="902" y="1495"/>
                    <a:pt x="997" y="1507"/>
                  </a:cubicBezTo>
                  <a:cubicBezTo>
                    <a:pt x="1056" y="1507"/>
                    <a:pt x="1080" y="1495"/>
                    <a:pt x="1080" y="1436"/>
                  </a:cubicBezTo>
                  <a:cubicBezTo>
                    <a:pt x="1080" y="1258"/>
                    <a:pt x="1151" y="1127"/>
                    <a:pt x="1306" y="1032"/>
                  </a:cubicBezTo>
                  <a:cubicBezTo>
                    <a:pt x="1377" y="997"/>
                    <a:pt x="1436" y="973"/>
                    <a:pt x="1508" y="985"/>
                  </a:cubicBezTo>
                  <a:cubicBezTo>
                    <a:pt x="1697" y="997"/>
                    <a:pt x="1852" y="925"/>
                    <a:pt x="1982" y="795"/>
                  </a:cubicBezTo>
                  <a:cubicBezTo>
                    <a:pt x="2053" y="724"/>
                    <a:pt x="2125" y="676"/>
                    <a:pt x="2196" y="617"/>
                  </a:cubicBezTo>
                  <a:cubicBezTo>
                    <a:pt x="2243" y="570"/>
                    <a:pt x="2302" y="570"/>
                    <a:pt x="2374" y="593"/>
                  </a:cubicBezTo>
                  <a:cubicBezTo>
                    <a:pt x="2409" y="617"/>
                    <a:pt x="2457" y="641"/>
                    <a:pt x="2504" y="664"/>
                  </a:cubicBezTo>
                  <a:cubicBezTo>
                    <a:pt x="2611" y="736"/>
                    <a:pt x="2742" y="748"/>
                    <a:pt x="2860" y="736"/>
                  </a:cubicBezTo>
                  <a:cubicBezTo>
                    <a:pt x="2908" y="736"/>
                    <a:pt x="2919" y="712"/>
                    <a:pt x="2932" y="676"/>
                  </a:cubicBezTo>
                  <a:cubicBezTo>
                    <a:pt x="2991" y="498"/>
                    <a:pt x="3050" y="332"/>
                    <a:pt x="3098" y="154"/>
                  </a:cubicBezTo>
                  <a:cubicBezTo>
                    <a:pt x="3109" y="95"/>
                    <a:pt x="3133" y="71"/>
                    <a:pt x="3192" y="59"/>
                  </a:cubicBezTo>
                  <a:cubicBezTo>
                    <a:pt x="3335" y="47"/>
                    <a:pt x="3477" y="23"/>
                    <a:pt x="3608" y="0"/>
                  </a:cubicBezTo>
                  <a:cubicBezTo>
                    <a:pt x="3620" y="12"/>
                    <a:pt x="3620" y="12"/>
                    <a:pt x="3620" y="23"/>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47625" marR="0" lvl="0" indent="0" algn="l"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Adamawa</a:t>
              </a:r>
            </a:p>
          </p:txBody>
        </p:sp>
        <p:sp>
          <p:nvSpPr>
            <p:cNvPr id="79" name="Freeform 10">
              <a:extLst>
                <a:ext uri="{FF2B5EF4-FFF2-40B4-BE49-F238E27FC236}">
                  <a16:creationId xmlns:a16="http://schemas.microsoft.com/office/drawing/2014/main" id="{08B80744-907B-4D84-A68A-11F54453A7E4}"/>
                </a:ext>
              </a:extLst>
            </p:cNvPr>
            <p:cNvSpPr>
              <a:spLocks noChangeArrowheads="1"/>
            </p:cNvSpPr>
            <p:nvPr/>
          </p:nvSpPr>
          <p:spPr bwMode="auto">
            <a:xfrm>
              <a:off x="2051050" y="2901950"/>
              <a:ext cx="1952625" cy="1200150"/>
            </a:xfrm>
            <a:custGeom>
              <a:avLst/>
              <a:gdLst>
                <a:gd name="T0" fmla="*/ 5424 w 5425"/>
                <a:gd name="T1" fmla="*/ 2183 h 3335"/>
                <a:gd name="T2" fmla="*/ 5079 w 5425"/>
                <a:gd name="T3" fmla="*/ 2657 h 3335"/>
                <a:gd name="T4" fmla="*/ 4569 w 5425"/>
                <a:gd name="T5" fmla="*/ 2503 h 3335"/>
                <a:gd name="T6" fmla="*/ 4165 w 5425"/>
                <a:gd name="T7" fmla="*/ 2764 h 3335"/>
                <a:gd name="T8" fmla="*/ 4189 w 5425"/>
                <a:gd name="T9" fmla="*/ 2978 h 3335"/>
                <a:gd name="T10" fmla="*/ 4379 w 5425"/>
                <a:gd name="T11" fmla="*/ 3096 h 3335"/>
                <a:gd name="T12" fmla="*/ 4438 w 5425"/>
                <a:gd name="T13" fmla="*/ 3191 h 3335"/>
                <a:gd name="T14" fmla="*/ 4154 w 5425"/>
                <a:gd name="T15" fmla="*/ 3263 h 3335"/>
                <a:gd name="T16" fmla="*/ 3845 w 5425"/>
                <a:gd name="T17" fmla="*/ 3168 h 3335"/>
                <a:gd name="T18" fmla="*/ 3264 w 5425"/>
                <a:gd name="T19" fmla="*/ 3179 h 3335"/>
                <a:gd name="T20" fmla="*/ 2860 w 5425"/>
                <a:gd name="T21" fmla="*/ 3132 h 3335"/>
                <a:gd name="T22" fmla="*/ 2777 w 5425"/>
                <a:gd name="T23" fmla="*/ 2966 h 3335"/>
                <a:gd name="T24" fmla="*/ 2445 w 5425"/>
                <a:gd name="T25" fmla="*/ 1862 h 3335"/>
                <a:gd name="T26" fmla="*/ 2551 w 5425"/>
                <a:gd name="T27" fmla="*/ 1684 h 3335"/>
                <a:gd name="T28" fmla="*/ 2112 w 5425"/>
                <a:gd name="T29" fmla="*/ 1708 h 3335"/>
                <a:gd name="T30" fmla="*/ 1851 w 5425"/>
                <a:gd name="T31" fmla="*/ 1412 h 3335"/>
                <a:gd name="T32" fmla="*/ 1424 w 5425"/>
                <a:gd name="T33" fmla="*/ 1731 h 3335"/>
                <a:gd name="T34" fmla="*/ 641 w 5425"/>
                <a:gd name="T35" fmla="*/ 2016 h 3335"/>
                <a:gd name="T36" fmla="*/ 368 w 5425"/>
                <a:gd name="T37" fmla="*/ 2194 h 3335"/>
                <a:gd name="T38" fmla="*/ 0 w 5425"/>
                <a:gd name="T39" fmla="*/ 2076 h 3335"/>
                <a:gd name="T40" fmla="*/ 107 w 5425"/>
                <a:gd name="T41" fmla="*/ 1637 h 3335"/>
                <a:gd name="T42" fmla="*/ 380 w 5425"/>
                <a:gd name="T43" fmla="*/ 1577 h 3335"/>
                <a:gd name="T44" fmla="*/ 605 w 5425"/>
                <a:gd name="T45" fmla="*/ 1436 h 3335"/>
                <a:gd name="T46" fmla="*/ 676 w 5425"/>
                <a:gd name="T47" fmla="*/ 925 h 3335"/>
                <a:gd name="T48" fmla="*/ 949 w 5425"/>
                <a:gd name="T49" fmla="*/ 510 h 3335"/>
                <a:gd name="T50" fmla="*/ 1104 w 5425"/>
                <a:gd name="T51" fmla="*/ 344 h 3335"/>
                <a:gd name="T52" fmla="*/ 1389 w 5425"/>
                <a:gd name="T53" fmla="*/ 71 h 3335"/>
                <a:gd name="T54" fmla="*/ 1555 w 5425"/>
                <a:gd name="T55" fmla="*/ 59 h 3335"/>
                <a:gd name="T56" fmla="*/ 1804 w 5425"/>
                <a:gd name="T57" fmla="*/ 71 h 3335"/>
                <a:gd name="T58" fmla="*/ 2112 w 5425"/>
                <a:gd name="T59" fmla="*/ 392 h 3335"/>
                <a:gd name="T60" fmla="*/ 2670 w 5425"/>
                <a:gd name="T61" fmla="*/ 961 h 3335"/>
                <a:gd name="T62" fmla="*/ 3169 w 5425"/>
                <a:gd name="T63" fmla="*/ 1424 h 3335"/>
                <a:gd name="T64" fmla="*/ 3501 w 5425"/>
                <a:gd name="T65" fmla="*/ 1448 h 3335"/>
                <a:gd name="T66" fmla="*/ 4249 w 5425"/>
                <a:gd name="T67" fmla="*/ 1815 h 3335"/>
                <a:gd name="T68" fmla="*/ 4628 w 5425"/>
                <a:gd name="T69" fmla="*/ 2028 h 3335"/>
                <a:gd name="T70" fmla="*/ 4961 w 5425"/>
                <a:gd name="T71" fmla="*/ 2183 h 3335"/>
                <a:gd name="T72" fmla="*/ 5424 w 5425"/>
                <a:gd name="T73" fmla="*/ 2183 h 33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5425" h="3335">
                  <a:moveTo>
                    <a:pt x="5424" y="2183"/>
                  </a:moveTo>
                  <a:lnTo>
                    <a:pt x="5424" y="2183"/>
                  </a:lnTo>
                  <a:cubicBezTo>
                    <a:pt x="5388" y="2361"/>
                    <a:pt x="5364" y="2503"/>
                    <a:pt x="5329" y="2657"/>
                  </a:cubicBezTo>
                  <a:cubicBezTo>
                    <a:pt x="5257" y="2657"/>
                    <a:pt x="5174" y="2657"/>
                    <a:pt x="5079" y="2657"/>
                  </a:cubicBezTo>
                  <a:cubicBezTo>
                    <a:pt x="5044" y="2657"/>
                    <a:pt x="5020" y="2646"/>
                    <a:pt x="4984" y="2646"/>
                  </a:cubicBezTo>
                  <a:cubicBezTo>
                    <a:pt x="4818" y="2669"/>
                    <a:pt x="4688" y="2622"/>
                    <a:pt x="4569" y="2503"/>
                  </a:cubicBezTo>
                  <a:cubicBezTo>
                    <a:pt x="4498" y="2443"/>
                    <a:pt x="4391" y="2467"/>
                    <a:pt x="4332" y="2538"/>
                  </a:cubicBezTo>
                  <a:cubicBezTo>
                    <a:pt x="4284" y="2622"/>
                    <a:pt x="4225" y="2693"/>
                    <a:pt x="4165" y="2764"/>
                  </a:cubicBezTo>
                  <a:cubicBezTo>
                    <a:pt x="4154" y="2788"/>
                    <a:pt x="4154" y="2811"/>
                    <a:pt x="4154" y="2823"/>
                  </a:cubicBezTo>
                  <a:cubicBezTo>
                    <a:pt x="4165" y="2871"/>
                    <a:pt x="4177" y="2930"/>
                    <a:pt x="4189" y="2978"/>
                  </a:cubicBezTo>
                  <a:cubicBezTo>
                    <a:pt x="4260" y="2966"/>
                    <a:pt x="4296" y="2990"/>
                    <a:pt x="4320" y="3049"/>
                  </a:cubicBezTo>
                  <a:cubicBezTo>
                    <a:pt x="4320" y="3073"/>
                    <a:pt x="4355" y="3096"/>
                    <a:pt x="4379" y="3096"/>
                  </a:cubicBezTo>
                  <a:cubicBezTo>
                    <a:pt x="4403" y="3108"/>
                    <a:pt x="4438" y="3108"/>
                    <a:pt x="4474" y="3120"/>
                  </a:cubicBezTo>
                  <a:cubicBezTo>
                    <a:pt x="4462" y="3144"/>
                    <a:pt x="4450" y="3168"/>
                    <a:pt x="4438" y="3191"/>
                  </a:cubicBezTo>
                  <a:cubicBezTo>
                    <a:pt x="4415" y="3179"/>
                    <a:pt x="4391" y="3168"/>
                    <a:pt x="4355" y="3168"/>
                  </a:cubicBezTo>
                  <a:cubicBezTo>
                    <a:pt x="4272" y="3156"/>
                    <a:pt x="4201" y="3156"/>
                    <a:pt x="4154" y="3263"/>
                  </a:cubicBezTo>
                  <a:cubicBezTo>
                    <a:pt x="4142" y="3322"/>
                    <a:pt x="4070" y="3334"/>
                    <a:pt x="4011" y="3286"/>
                  </a:cubicBezTo>
                  <a:cubicBezTo>
                    <a:pt x="3952" y="3250"/>
                    <a:pt x="3905" y="3215"/>
                    <a:pt x="3845" y="3168"/>
                  </a:cubicBezTo>
                  <a:cubicBezTo>
                    <a:pt x="3821" y="3203"/>
                    <a:pt x="3797" y="3227"/>
                    <a:pt x="3774" y="3239"/>
                  </a:cubicBezTo>
                  <a:cubicBezTo>
                    <a:pt x="3596" y="3203"/>
                    <a:pt x="3442" y="3120"/>
                    <a:pt x="3264" y="3179"/>
                  </a:cubicBezTo>
                  <a:cubicBezTo>
                    <a:pt x="3180" y="3215"/>
                    <a:pt x="3074" y="3203"/>
                    <a:pt x="2979" y="3203"/>
                  </a:cubicBezTo>
                  <a:cubicBezTo>
                    <a:pt x="2943" y="3191"/>
                    <a:pt x="2896" y="3156"/>
                    <a:pt x="2860" y="3132"/>
                  </a:cubicBezTo>
                  <a:cubicBezTo>
                    <a:pt x="2801" y="3108"/>
                    <a:pt x="2813" y="3073"/>
                    <a:pt x="2813" y="3025"/>
                  </a:cubicBezTo>
                  <a:cubicBezTo>
                    <a:pt x="2825" y="3001"/>
                    <a:pt x="2801" y="2978"/>
                    <a:pt x="2777" y="2966"/>
                  </a:cubicBezTo>
                  <a:cubicBezTo>
                    <a:pt x="2551" y="2800"/>
                    <a:pt x="2445" y="2551"/>
                    <a:pt x="2338" y="2313"/>
                  </a:cubicBezTo>
                  <a:cubicBezTo>
                    <a:pt x="2267" y="2147"/>
                    <a:pt x="2267" y="1993"/>
                    <a:pt x="2445" y="1862"/>
                  </a:cubicBezTo>
                  <a:cubicBezTo>
                    <a:pt x="2468" y="1850"/>
                    <a:pt x="2492" y="1826"/>
                    <a:pt x="2504" y="1815"/>
                  </a:cubicBezTo>
                  <a:cubicBezTo>
                    <a:pt x="2551" y="1779"/>
                    <a:pt x="2599" y="1744"/>
                    <a:pt x="2551" y="1684"/>
                  </a:cubicBezTo>
                  <a:cubicBezTo>
                    <a:pt x="2516" y="1637"/>
                    <a:pt x="2421" y="1649"/>
                    <a:pt x="2386" y="1696"/>
                  </a:cubicBezTo>
                  <a:cubicBezTo>
                    <a:pt x="2255" y="1839"/>
                    <a:pt x="2267" y="1839"/>
                    <a:pt x="2112" y="1708"/>
                  </a:cubicBezTo>
                  <a:cubicBezTo>
                    <a:pt x="2065" y="1660"/>
                    <a:pt x="1994" y="1625"/>
                    <a:pt x="2029" y="1531"/>
                  </a:cubicBezTo>
                  <a:cubicBezTo>
                    <a:pt x="1970" y="1495"/>
                    <a:pt x="1923" y="1424"/>
                    <a:pt x="1851" y="1412"/>
                  </a:cubicBezTo>
                  <a:cubicBezTo>
                    <a:pt x="1709" y="1400"/>
                    <a:pt x="1626" y="1400"/>
                    <a:pt x="1566" y="1589"/>
                  </a:cubicBezTo>
                  <a:cubicBezTo>
                    <a:pt x="1531" y="1660"/>
                    <a:pt x="1495" y="1696"/>
                    <a:pt x="1424" y="1731"/>
                  </a:cubicBezTo>
                  <a:cubicBezTo>
                    <a:pt x="1222" y="1826"/>
                    <a:pt x="1009" y="1921"/>
                    <a:pt x="807" y="2016"/>
                  </a:cubicBezTo>
                  <a:cubicBezTo>
                    <a:pt x="759" y="2028"/>
                    <a:pt x="700" y="2016"/>
                    <a:pt x="641" y="2016"/>
                  </a:cubicBezTo>
                  <a:cubicBezTo>
                    <a:pt x="605" y="2028"/>
                    <a:pt x="558" y="2040"/>
                    <a:pt x="534" y="2052"/>
                  </a:cubicBezTo>
                  <a:cubicBezTo>
                    <a:pt x="475" y="2099"/>
                    <a:pt x="427" y="2147"/>
                    <a:pt x="368" y="2194"/>
                  </a:cubicBezTo>
                  <a:cubicBezTo>
                    <a:pt x="261" y="2289"/>
                    <a:pt x="190" y="2313"/>
                    <a:pt x="36" y="2289"/>
                  </a:cubicBezTo>
                  <a:cubicBezTo>
                    <a:pt x="24" y="2218"/>
                    <a:pt x="0" y="2147"/>
                    <a:pt x="0" y="2076"/>
                  </a:cubicBezTo>
                  <a:cubicBezTo>
                    <a:pt x="0" y="2028"/>
                    <a:pt x="12" y="1981"/>
                    <a:pt x="36" y="1933"/>
                  </a:cubicBezTo>
                  <a:cubicBezTo>
                    <a:pt x="59" y="1839"/>
                    <a:pt x="83" y="1731"/>
                    <a:pt x="107" y="1637"/>
                  </a:cubicBezTo>
                  <a:cubicBezTo>
                    <a:pt x="166" y="1613"/>
                    <a:pt x="237" y="1589"/>
                    <a:pt x="309" y="1566"/>
                  </a:cubicBezTo>
                  <a:cubicBezTo>
                    <a:pt x="332" y="1566"/>
                    <a:pt x="356" y="1577"/>
                    <a:pt x="380" y="1577"/>
                  </a:cubicBezTo>
                  <a:cubicBezTo>
                    <a:pt x="404" y="1577"/>
                    <a:pt x="427" y="1589"/>
                    <a:pt x="451" y="1589"/>
                  </a:cubicBezTo>
                  <a:cubicBezTo>
                    <a:pt x="570" y="1566"/>
                    <a:pt x="582" y="1554"/>
                    <a:pt x="605" y="1436"/>
                  </a:cubicBezTo>
                  <a:cubicBezTo>
                    <a:pt x="641" y="1293"/>
                    <a:pt x="688" y="1151"/>
                    <a:pt x="641" y="1009"/>
                  </a:cubicBezTo>
                  <a:cubicBezTo>
                    <a:pt x="641" y="985"/>
                    <a:pt x="653" y="938"/>
                    <a:pt x="676" y="925"/>
                  </a:cubicBezTo>
                  <a:cubicBezTo>
                    <a:pt x="772" y="866"/>
                    <a:pt x="807" y="760"/>
                    <a:pt x="854" y="665"/>
                  </a:cubicBezTo>
                  <a:cubicBezTo>
                    <a:pt x="985" y="641"/>
                    <a:pt x="985" y="641"/>
                    <a:pt x="949" y="510"/>
                  </a:cubicBezTo>
                  <a:cubicBezTo>
                    <a:pt x="926" y="427"/>
                    <a:pt x="985" y="356"/>
                    <a:pt x="1092" y="344"/>
                  </a:cubicBezTo>
                  <a:cubicBezTo>
                    <a:pt x="1104" y="344"/>
                    <a:pt x="1104" y="344"/>
                    <a:pt x="1104" y="344"/>
                  </a:cubicBezTo>
                  <a:cubicBezTo>
                    <a:pt x="1175" y="321"/>
                    <a:pt x="1258" y="368"/>
                    <a:pt x="1306" y="273"/>
                  </a:cubicBezTo>
                  <a:cubicBezTo>
                    <a:pt x="1329" y="202"/>
                    <a:pt x="1365" y="131"/>
                    <a:pt x="1389" y="71"/>
                  </a:cubicBezTo>
                  <a:cubicBezTo>
                    <a:pt x="1400" y="48"/>
                    <a:pt x="1400" y="24"/>
                    <a:pt x="1400" y="0"/>
                  </a:cubicBezTo>
                  <a:cubicBezTo>
                    <a:pt x="1460" y="12"/>
                    <a:pt x="1507" y="36"/>
                    <a:pt x="1555" y="59"/>
                  </a:cubicBezTo>
                  <a:cubicBezTo>
                    <a:pt x="1626" y="95"/>
                    <a:pt x="1709" y="131"/>
                    <a:pt x="1756" y="0"/>
                  </a:cubicBezTo>
                  <a:cubicBezTo>
                    <a:pt x="1780" y="36"/>
                    <a:pt x="1804" y="59"/>
                    <a:pt x="1804" y="71"/>
                  </a:cubicBezTo>
                  <a:cubicBezTo>
                    <a:pt x="1839" y="226"/>
                    <a:pt x="1923" y="332"/>
                    <a:pt x="2077" y="380"/>
                  </a:cubicBezTo>
                  <a:cubicBezTo>
                    <a:pt x="2089" y="380"/>
                    <a:pt x="2101" y="392"/>
                    <a:pt x="2112" y="392"/>
                  </a:cubicBezTo>
                  <a:cubicBezTo>
                    <a:pt x="2196" y="356"/>
                    <a:pt x="2231" y="427"/>
                    <a:pt x="2278" y="487"/>
                  </a:cubicBezTo>
                  <a:cubicBezTo>
                    <a:pt x="2409" y="641"/>
                    <a:pt x="2551" y="795"/>
                    <a:pt x="2670" y="961"/>
                  </a:cubicBezTo>
                  <a:cubicBezTo>
                    <a:pt x="2777" y="1115"/>
                    <a:pt x="2931" y="1210"/>
                    <a:pt x="3098" y="1305"/>
                  </a:cubicBezTo>
                  <a:cubicBezTo>
                    <a:pt x="3145" y="1329"/>
                    <a:pt x="3180" y="1365"/>
                    <a:pt x="3169" y="1424"/>
                  </a:cubicBezTo>
                  <a:cubicBezTo>
                    <a:pt x="3169" y="1519"/>
                    <a:pt x="3240" y="1566"/>
                    <a:pt x="3335" y="1531"/>
                  </a:cubicBezTo>
                  <a:cubicBezTo>
                    <a:pt x="3394" y="1507"/>
                    <a:pt x="3442" y="1483"/>
                    <a:pt x="3501" y="1448"/>
                  </a:cubicBezTo>
                  <a:cubicBezTo>
                    <a:pt x="3620" y="1400"/>
                    <a:pt x="3715" y="1412"/>
                    <a:pt x="3774" y="1531"/>
                  </a:cubicBezTo>
                  <a:cubicBezTo>
                    <a:pt x="3881" y="1708"/>
                    <a:pt x="4035" y="1803"/>
                    <a:pt x="4249" y="1815"/>
                  </a:cubicBezTo>
                  <a:cubicBezTo>
                    <a:pt x="4379" y="1815"/>
                    <a:pt x="4450" y="1921"/>
                    <a:pt x="4545" y="1993"/>
                  </a:cubicBezTo>
                  <a:cubicBezTo>
                    <a:pt x="4569" y="2004"/>
                    <a:pt x="4604" y="2028"/>
                    <a:pt x="4628" y="2028"/>
                  </a:cubicBezTo>
                  <a:cubicBezTo>
                    <a:pt x="4723" y="2040"/>
                    <a:pt x="4783" y="2076"/>
                    <a:pt x="4830" y="2135"/>
                  </a:cubicBezTo>
                  <a:cubicBezTo>
                    <a:pt x="4866" y="2183"/>
                    <a:pt x="4901" y="2194"/>
                    <a:pt x="4961" y="2183"/>
                  </a:cubicBezTo>
                  <a:cubicBezTo>
                    <a:pt x="5067" y="2171"/>
                    <a:pt x="5162" y="2159"/>
                    <a:pt x="5269" y="2159"/>
                  </a:cubicBezTo>
                  <a:cubicBezTo>
                    <a:pt x="5329" y="2159"/>
                    <a:pt x="5376" y="2183"/>
                    <a:pt x="5424" y="2183"/>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Kwars</a:t>
              </a:r>
            </a:p>
          </p:txBody>
        </p:sp>
        <p:sp>
          <p:nvSpPr>
            <p:cNvPr id="80" name="Freeform 11">
              <a:extLst>
                <a:ext uri="{FF2B5EF4-FFF2-40B4-BE49-F238E27FC236}">
                  <a16:creationId xmlns:a16="http://schemas.microsoft.com/office/drawing/2014/main" id="{CB01A9AB-3013-4878-B583-C4EEB6C54D61}"/>
                </a:ext>
              </a:extLst>
            </p:cNvPr>
            <p:cNvSpPr>
              <a:spLocks noChangeArrowheads="1"/>
            </p:cNvSpPr>
            <p:nvPr/>
          </p:nvSpPr>
          <p:spPr bwMode="auto">
            <a:xfrm>
              <a:off x="4819650" y="4021138"/>
              <a:ext cx="1328738" cy="965200"/>
            </a:xfrm>
            <a:custGeom>
              <a:avLst/>
              <a:gdLst>
                <a:gd name="T0" fmla="*/ 1543 w 3691"/>
                <a:gd name="T1" fmla="*/ 2124 h 2683"/>
                <a:gd name="T2" fmla="*/ 1543 w 3691"/>
                <a:gd name="T3" fmla="*/ 2124 h 2683"/>
                <a:gd name="T4" fmla="*/ 1661 w 3691"/>
                <a:gd name="T5" fmla="*/ 2148 h 2683"/>
                <a:gd name="T6" fmla="*/ 1685 w 3691"/>
                <a:gd name="T7" fmla="*/ 2231 h 2683"/>
                <a:gd name="T8" fmla="*/ 1578 w 3691"/>
                <a:gd name="T9" fmla="*/ 2267 h 2683"/>
                <a:gd name="T10" fmla="*/ 1246 w 3691"/>
                <a:gd name="T11" fmla="*/ 2397 h 2683"/>
                <a:gd name="T12" fmla="*/ 1116 w 3691"/>
                <a:gd name="T13" fmla="*/ 2196 h 2683"/>
                <a:gd name="T14" fmla="*/ 1021 w 3691"/>
                <a:gd name="T15" fmla="*/ 2160 h 2683"/>
                <a:gd name="T16" fmla="*/ 748 w 3691"/>
                <a:gd name="T17" fmla="*/ 2231 h 2683"/>
                <a:gd name="T18" fmla="*/ 653 w 3691"/>
                <a:gd name="T19" fmla="*/ 2338 h 2683"/>
                <a:gd name="T20" fmla="*/ 617 w 3691"/>
                <a:gd name="T21" fmla="*/ 2528 h 2683"/>
                <a:gd name="T22" fmla="*/ 498 w 3691"/>
                <a:gd name="T23" fmla="*/ 2314 h 2683"/>
                <a:gd name="T24" fmla="*/ 522 w 3691"/>
                <a:gd name="T25" fmla="*/ 2113 h 2683"/>
                <a:gd name="T26" fmla="*/ 261 w 3691"/>
                <a:gd name="T27" fmla="*/ 2006 h 2683"/>
                <a:gd name="T28" fmla="*/ 154 w 3691"/>
                <a:gd name="T29" fmla="*/ 2053 h 2683"/>
                <a:gd name="T30" fmla="*/ 24 w 3691"/>
                <a:gd name="T31" fmla="*/ 1863 h 2683"/>
                <a:gd name="T32" fmla="*/ 95 w 3691"/>
                <a:gd name="T33" fmla="*/ 1638 h 2683"/>
                <a:gd name="T34" fmla="*/ 119 w 3691"/>
                <a:gd name="T35" fmla="*/ 1626 h 2683"/>
                <a:gd name="T36" fmla="*/ 439 w 3691"/>
                <a:gd name="T37" fmla="*/ 1234 h 2683"/>
                <a:gd name="T38" fmla="*/ 427 w 3691"/>
                <a:gd name="T39" fmla="*/ 1187 h 2683"/>
                <a:gd name="T40" fmla="*/ 368 w 3691"/>
                <a:gd name="T41" fmla="*/ 1139 h 2683"/>
                <a:gd name="T42" fmla="*/ 285 w 3691"/>
                <a:gd name="T43" fmla="*/ 938 h 2683"/>
                <a:gd name="T44" fmla="*/ 166 w 3691"/>
                <a:gd name="T45" fmla="*/ 451 h 2683"/>
                <a:gd name="T46" fmla="*/ 154 w 3691"/>
                <a:gd name="T47" fmla="*/ 190 h 2683"/>
                <a:gd name="T48" fmla="*/ 1400 w 3691"/>
                <a:gd name="T49" fmla="*/ 605 h 2683"/>
                <a:gd name="T50" fmla="*/ 1400 w 3691"/>
                <a:gd name="T51" fmla="*/ 439 h 2683"/>
                <a:gd name="T52" fmla="*/ 1317 w 3691"/>
                <a:gd name="T53" fmla="*/ 214 h 2683"/>
                <a:gd name="T54" fmla="*/ 1353 w 3691"/>
                <a:gd name="T55" fmla="*/ 131 h 2683"/>
                <a:gd name="T56" fmla="*/ 1767 w 3691"/>
                <a:gd name="T57" fmla="*/ 71 h 2683"/>
                <a:gd name="T58" fmla="*/ 2171 w 3691"/>
                <a:gd name="T59" fmla="*/ 178 h 2683"/>
                <a:gd name="T60" fmla="*/ 2277 w 3691"/>
                <a:gd name="T61" fmla="*/ 178 h 2683"/>
                <a:gd name="T62" fmla="*/ 2455 w 3691"/>
                <a:gd name="T63" fmla="*/ 273 h 2683"/>
                <a:gd name="T64" fmla="*/ 2467 w 3691"/>
                <a:gd name="T65" fmla="*/ 285 h 2683"/>
                <a:gd name="T66" fmla="*/ 2479 w 3691"/>
                <a:gd name="T67" fmla="*/ 570 h 2683"/>
                <a:gd name="T68" fmla="*/ 2467 w 3691"/>
                <a:gd name="T69" fmla="*/ 617 h 2683"/>
                <a:gd name="T70" fmla="*/ 2598 w 3691"/>
                <a:gd name="T71" fmla="*/ 641 h 2683"/>
                <a:gd name="T72" fmla="*/ 3049 w 3691"/>
                <a:gd name="T73" fmla="*/ 487 h 2683"/>
                <a:gd name="T74" fmla="*/ 3286 w 3691"/>
                <a:gd name="T75" fmla="*/ 570 h 2683"/>
                <a:gd name="T76" fmla="*/ 3666 w 3691"/>
                <a:gd name="T77" fmla="*/ 985 h 2683"/>
                <a:gd name="T78" fmla="*/ 3690 w 3691"/>
                <a:gd name="T79" fmla="*/ 1056 h 2683"/>
                <a:gd name="T80" fmla="*/ 3642 w 3691"/>
                <a:gd name="T81" fmla="*/ 1495 h 2683"/>
                <a:gd name="T82" fmla="*/ 3583 w 3691"/>
                <a:gd name="T83" fmla="*/ 1579 h 2683"/>
                <a:gd name="T84" fmla="*/ 3441 w 3691"/>
                <a:gd name="T85" fmla="*/ 1745 h 2683"/>
                <a:gd name="T86" fmla="*/ 3346 w 3691"/>
                <a:gd name="T87" fmla="*/ 1958 h 2683"/>
                <a:gd name="T88" fmla="*/ 3322 w 3691"/>
                <a:gd name="T89" fmla="*/ 2041 h 2683"/>
                <a:gd name="T90" fmla="*/ 3286 w 3691"/>
                <a:gd name="T91" fmla="*/ 2563 h 2683"/>
                <a:gd name="T92" fmla="*/ 3215 w 3691"/>
                <a:gd name="T93" fmla="*/ 2563 h 2683"/>
                <a:gd name="T94" fmla="*/ 3096 w 3691"/>
                <a:gd name="T95" fmla="*/ 2682 h 2683"/>
                <a:gd name="T96" fmla="*/ 3084 w 3691"/>
                <a:gd name="T97" fmla="*/ 2635 h 2683"/>
                <a:gd name="T98" fmla="*/ 2978 w 3691"/>
                <a:gd name="T99" fmla="*/ 2516 h 2683"/>
                <a:gd name="T100" fmla="*/ 2835 w 3691"/>
                <a:gd name="T101" fmla="*/ 2373 h 2683"/>
                <a:gd name="T102" fmla="*/ 2716 w 3691"/>
                <a:gd name="T103" fmla="*/ 2279 h 2683"/>
                <a:gd name="T104" fmla="*/ 2420 w 3691"/>
                <a:gd name="T105" fmla="*/ 2350 h 2683"/>
                <a:gd name="T106" fmla="*/ 2313 w 3691"/>
                <a:gd name="T107" fmla="*/ 2184 h 2683"/>
                <a:gd name="T108" fmla="*/ 2230 w 3691"/>
                <a:gd name="T109" fmla="*/ 2077 h 2683"/>
                <a:gd name="T110" fmla="*/ 1732 w 3691"/>
                <a:gd name="T111" fmla="*/ 1946 h 2683"/>
                <a:gd name="T112" fmla="*/ 1638 w 3691"/>
                <a:gd name="T113" fmla="*/ 1994 h 2683"/>
                <a:gd name="T114" fmla="*/ 1543 w 3691"/>
                <a:gd name="T115" fmla="*/ 2124 h 26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691" h="2683">
                  <a:moveTo>
                    <a:pt x="1543" y="2124"/>
                  </a:moveTo>
                  <a:lnTo>
                    <a:pt x="1543" y="2124"/>
                  </a:lnTo>
                  <a:cubicBezTo>
                    <a:pt x="1590" y="2136"/>
                    <a:pt x="1626" y="2148"/>
                    <a:pt x="1661" y="2148"/>
                  </a:cubicBezTo>
                  <a:cubicBezTo>
                    <a:pt x="1720" y="2172"/>
                    <a:pt x="1720" y="2208"/>
                    <a:pt x="1685" y="2231"/>
                  </a:cubicBezTo>
                  <a:cubicBezTo>
                    <a:pt x="1649" y="2255"/>
                    <a:pt x="1614" y="2267"/>
                    <a:pt x="1578" y="2267"/>
                  </a:cubicBezTo>
                  <a:cubicBezTo>
                    <a:pt x="1460" y="2267"/>
                    <a:pt x="1329" y="2267"/>
                    <a:pt x="1246" y="2397"/>
                  </a:cubicBezTo>
                  <a:cubicBezTo>
                    <a:pt x="1199" y="2314"/>
                    <a:pt x="1151" y="2255"/>
                    <a:pt x="1116" y="2196"/>
                  </a:cubicBezTo>
                  <a:cubicBezTo>
                    <a:pt x="1092" y="2160"/>
                    <a:pt x="1068" y="2136"/>
                    <a:pt x="1021" y="2160"/>
                  </a:cubicBezTo>
                  <a:cubicBezTo>
                    <a:pt x="937" y="2184"/>
                    <a:pt x="843" y="2219"/>
                    <a:pt x="748" y="2231"/>
                  </a:cubicBezTo>
                  <a:cubicBezTo>
                    <a:pt x="688" y="2243"/>
                    <a:pt x="664" y="2279"/>
                    <a:pt x="653" y="2338"/>
                  </a:cubicBezTo>
                  <a:cubicBezTo>
                    <a:pt x="653" y="2409"/>
                    <a:pt x="629" y="2468"/>
                    <a:pt x="617" y="2528"/>
                  </a:cubicBezTo>
                  <a:cubicBezTo>
                    <a:pt x="487" y="2504"/>
                    <a:pt x="451" y="2433"/>
                    <a:pt x="498" y="2314"/>
                  </a:cubicBezTo>
                  <a:cubicBezTo>
                    <a:pt x="510" y="2255"/>
                    <a:pt x="569" y="2196"/>
                    <a:pt x="522" y="2113"/>
                  </a:cubicBezTo>
                  <a:cubicBezTo>
                    <a:pt x="463" y="2029"/>
                    <a:pt x="368" y="1970"/>
                    <a:pt x="261" y="2006"/>
                  </a:cubicBezTo>
                  <a:cubicBezTo>
                    <a:pt x="225" y="2018"/>
                    <a:pt x="190" y="2029"/>
                    <a:pt x="154" y="2053"/>
                  </a:cubicBezTo>
                  <a:cubicBezTo>
                    <a:pt x="107" y="1982"/>
                    <a:pt x="59" y="1923"/>
                    <a:pt x="24" y="1863"/>
                  </a:cubicBezTo>
                  <a:cubicBezTo>
                    <a:pt x="0" y="1828"/>
                    <a:pt x="47" y="1674"/>
                    <a:pt x="95" y="1638"/>
                  </a:cubicBezTo>
                  <a:cubicBezTo>
                    <a:pt x="107" y="1638"/>
                    <a:pt x="119" y="1638"/>
                    <a:pt x="119" y="1626"/>
                  </a:cubicBezTo>
                  <a:cubicBezTo>
                    <a:pt x="344" y="1590"/>
                    <a:pt x="368" y="1401"/>
                    <a:pt x="439" y="1234"/>
                  </a:cubicBezTo>
                  <a:cubicBezTo>
                    <a:pt x="439" y="1222"/>
                    <a:pt x="439" y="1199"/>
                    <a:pt x="427" y="1187"/>
                  </a:cubicBezTo>
                  <a:cubicBezTo>
                    <a:pt x="415" y="1175"/>
                    <a:pt x="392" y="1151"/>
                    <a:pt x="368" y="1139"/>
                  </a:cubicBezTo>
                  <a:cubicBezTo>
                    <a:pt x="309" y="1092"/>
                    <a:pt x="261" y="1033"/>
                    <a:pt x="285" y="938"/>
                  </a:cubicBezTo>
                  <a:cubicBezTo>
                    <a:pt x="320" y="760"/>
                    <a:pt x="261" y="605"/>
                    <a:pt x="166" y="451"/>
                  </a:cubicBezTo>
                  <a:cubicBezTo>
                    <a:pt x="107" y="380"/>
                    <a:pt x="130" y="297"/>
                    <a:pt x="154" y="190"/>
                  </a:cubicBezTo>
                  <a:cubicBezTo>
                    <a:pt x="569" y="321"/>
                    <a:pt x="985" y="463"/>
                    <a:pt x="1400" y="605"/>
                  </a:cubicBezTo>
                  <a:cubicBezTo>
                    <a:pt x="1436" y="558"/>
                    <a:pt x="1436" y="510"/>
                    <a:pt x="1400" y="439"/>
                  </a:cubicBezTo>
                  <a:cubicBezTo>
                    <a:pt x="1365" y="368"/>
                    <a:pt x="1341" y="285"/>
                    <a:pt x="1317" y="214"/>
                  </a:cubicBezTo>
                  <a:cubicBezTo>
                    <a:pt x="1317" y="190"/>
                    <a:pt x="1341" y="155"/>
                    <a:pt x="1353" y="131"/>
                  </a:cubicBezTo>
                  <a:cubicBezTo>
                    <a:pt x="1483" y="24"/>
                    <a:pt x="1614" y="0"/>
                    <a:pt x="1767" y="71"/>
                  </a:cubicBezTo>
                  <a:cubicBezTo>
                    <a:pt x="1898" y="119"/>
                    <a:pt x="2040" y="142"/>
                    <a:pt x="2171" y="178"/>
                  </a:cubicBezTo>
                  <a:cubicBezTo>
                    <a:pt x="2206" y="190"/>
                    <a:pt x="2242" y="190"/>
                    <a:pt x="2277" y="178"/>
                  </a:cubicBezTo>
                  <a:cubicBezTo>
                    <a:pt x="2361" y="178"/>
                    <a:pt x="2420" y="202"/>
                    <a:pt x="2455" y="273"/>
                  </a:cubicBezTo>
                  <a:cubicBezTo>
                    <a:pt x="2467" y="285"/>
                    <a:pt x="2467" y="285"/>
                    <a:pt x="2467" y="285"/>
                  </a:cubicBezTo>
                  <a:cubicBezTo>
                    <a:pt x="2539" y="368"/>
                    <a:pt x="2550" y="463"/>
                    <a:pt x="2479" y="570"/>
                  </a:cubicBezTo>
                  <a:cubicBezTo>
                    <a:pt x="2479" y="582"/>
                    <a:pt x="2467" y="594"/>
                    <a:pt x="2467" y="617"/>
                  </a:cubicBezTo>
                  <a:cubicBezTo>
                    <a:pt x="2503" y="665"/>
                    <a:pt x="2550" y="677"/>
                    <a:pt x="2598" y="641"/>
                  </a:cubicBezTo>
                  <a:cubicBezTo>
                    <a:pt x="2729" y="534"/>
                    <a:pt x="2894" y="499"/>
                    <a:pt x="3049" y="487"/>
                  </a:cubicBezTo>
                  <a:cubicBezTo>
                    <a:pt x="3120" y="475"/>
                    <a:pt x="3227" y="510"/>
                    <a:pt x="3286" y="570"/>
                  </a:cubicBezTo>
                  <a:cubicBezTo>
                    <a:pt x="3417" y="689"/>
                    <a:pt x="3547" y="843"/>
                    <a:pt x="3666" y="985"/>
                  </a:cubicBezTo>
                  <a:cubicBezTo>
                    <a:pt x="3690" y="997"/>
                    <a:pt x="3690" y="1033"/>
                    <a:pt x="3690" y="1056"/>
                  </a:cubicBezTo>
                  <a:cubicBezTo>
                    <a:pt x="3678" y="1211"/>
                    <a:pt x="3654" y="1353"/>
                    <a:pt x="3642" y="1495"/>
                  </a:cubicBezTo>
                  <a:cubicBezTo>
                    <a:pt x="3630" y="1531"/>
                    <a:pt x="3606" y="1566"/>
                    <a:pt x="3583" y="1579"/>
                  </a:cubicBezTo>
                  <a:cubicBezTo>
                    <a:pt x="3512" y="1614"/>
                    <a:pt x="3476" y="1674"/>
                    <a:pt x="3441" y="1745"/>
                  </a:cubicBezTo>
                  <a:cubicBezTo>
                    <a:pt x="3417" y="1816"/>
                    <a:pt x="3369" y="1887"/>
                    <a:pt x="3346" y="1958"/>
                  </a:cubicBezTo>
                  <a:cubicBezTo>
                    <a:pt x="3333" y="1982"/>
                    <a:pt x="3322" y="2018"/>
                    <a:pt x="3322" y="2041"/>
                  </a:cubicBezTo>
                  <a:cubicBezTo>
                    <a:pt x="3310" y="2219"/>
                    <a:pt x="3298" y="2386"/>
                    <a:pt x="3286" y="2563"/>
                  </a:cubicBezTo>
                  <a:cubicBezTo>
                    <a:pt x="3251" y="2563"/>
                    <a:pt x="3227" y="2563"/>
                    <a:pt x="3215" y="2563"/>
                  </a:cubicBezTo>
                  <a:cubicBezTo>
                    <a:pt x="3167" y="2611"/>
                    <a:pt x="3144" y="2647"/>
                    <a:pt x="3096" y="2682"/>
                  </a:cubicBezTo>
                  <a:cubicBezTo>
                    <a:pt x="3084" y="2658"/>
                    <a:pt x="3073" y="2647"/>
                    <a:pt x="3084" y="2635"/>
                  </a:cubicBezTo>
                  <a:cubicBezTo>
                    <a:pt x="3084" y="2563"/>
                    <a:pt x="3037" y="2528"/>
                    <a:pt x="2978" y="2516"/>
                  </a:cubicBezTo>
                  <a:cubicBezTo>
                    <a:pt x="2894" y="2504"/>
                    <a:pt x="2847" y="2445"/>
                    <a:pt x="2835" y="2373"/>
                  </a:cubicBezTo>
                  <a:cubicBezTo>
                    <a:pt x="2823" y="2314"/>
                    <a:pt x="2788" y="2291"/>
                    <a:pt x="2716" y="2279"/>
                  </a:cubicBezTo>
                  <a:cubicBezTo>
                    <a:pt x="2550" y="2267"/>
                    <a:pt x="2550" y="2255"/>
                    <a:pt x="2420" y="2350"/>
                  </a:cubicBezTo>
                  <a:cubicBezTo>
                    <a:pt x="2337" y="2326"/>
                    <a:pt x="2290" y="2267"/>
                    <a:pt x="2313" y="2184"/>
                  </a:cubicBezTo>
                  <a:cubicBezTo>
                    <a:pt x="2325" y="2113"/>
                    <a:pt x="2301" y="2089"/>
                    <a:pt x="2230" y="2077"/>
                  </a:cubicBezTo>
                  <a:cubicBezTo>
                    <a:pt x="2064" y="2029"/>
                    <a:pt x="1898" y="1994"/>
                    <a:pt x="1732" y="1946"/>
                  </a:cubicBezTo>
                  <a:cubicBezTo>
                    <a:pt x="1685" y="1934"/>
                    <a:pt x="1661" y="1946"/>
                    <a:pt x="1638" y="1994"/>
                  </a:cubicBezTo>
                  <a:cubicBezTo>
                    <a:pt x="1614" y="2029"/>
                    <a:pt x="1578" y="2077"/>
                    <a:pt x="1543" y="2124"/>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Benue</a:t>
              </a:r>
            </a:p>
          </p:txBody>
        </p:sp>
        <p:sp>
          <p:nvSpPr>
            <p:cNvPr id="81" name="Freeform 12">
              <a:extLst>
                <a:ext uri="{FF2B5EF4-FFF2-40B4-BE49-F238E27FC236}">
                  <a16:creationId xmlns:a16="http://schemas.microsoft.com/office/drawing/2014/main" id="{CB79602D-57C3-4EC2-ABAA-2F860C2DCB9E}"/>
                </a:ext>
              </a:extLst>
            </p:cNvPr>
            <p:cNvSpPr>
              <a:spLocks noChangeArrowheads="1"/>
            </p:cNvSpPr>
            <p:nvPr/>
          </p:nvSpPr>
          <p:spPr bwMode="auto">
            <a:xfrm>
              <a:off x="2849563" y="676275"/>
              <a:ext cx="1465262" cy="1093788"/>
            </a:xfrm>
            <a:custGeom>
              <a:avLst/>
              <a:gdLst>
                <a:gd name="T0" fmla="*/ 1056 w 4072"/>
                <a:gd name="T1" fmla="*/ 2421 h 3039"/>
                <a:gd name="T2" fmla="*/ 1056 w 4072"/>
                <a:gd name="T3" fmla="*/ 2421 h 3039"/>
                <a:gd name="T4" fmla="*/ 1045 w 4072"/>
                <a:gd name="T5" fmla="*/ 2148 h 3039"/>
                <a:gd name="T6" fmla="*/ 1056 w 4072"/>
                <a:gd name="T7" fmla="*/ 1828 h 3039"/>
                <a:gd name="T8" fmla="*/ 1033 w 4072"/>
                <a:gd name="T9" fmla="*/ 1721 h 3039"/>
                <a:gd name="T10" fmla="*/ 1033 w 4072"/>
                <a:gd name="T11" fmla="*/ 1353 h 3039"/>
                <a:gd name="T12" fmla="*/ 1104 w 4072"/>
                <a:gd name="T13" fmla="*/ 1235 h 3039"/>
                <a:gd name="T14" fmla="*/ 961 w 4072"/>
                <a:gd name="T15" fmla="*/ 1163 h 3039"/>
                <a:gd name="T16" fmla="*/ 819 w 4072"/>
                <a:gd name="T17" fmla="*/ 1329 h 3039"/>
                <a:gd name="T18" fmla="*/ 416 w 4072"/>
                <a:gd name="T19" fmla="*/ 1056 h 3039"/>
                <a:gd name="T20" fmla="*/ 297 w 4072"/>
                <a:gd name="T21" fmla="*/ 1009 h 3039"/>
                <a:gd name="T22" fmla="*/ 0 w 4072"/>
                <a:gd name="T23" fmla="*/ 1009 h 3039"/>
                <a:gd name="T24" fmla="*/ 0 w 4072"/>
                <a:gd name="T25" fmla="*/ 688 h 3039"/>
                <a:gd name="T26" fmla="*/ 226 w 4072"/>
                <a:gd name="T27" fmla="*/ 582 h 3039"/>
                <a:gd name="T28" fmla="*/ 356 w 4072"/>
                <a:gd name="T29" fmla="*/ 475 h 3039"/>
                <a:gd name="T30" fmla="*/ 890 w 4072"/>
                <a:gd name="T31" fmla="*/ 249 h 3039"/>
                <a:gd name="T32" fmla="*/ 1068 w 4072"/>
                <a:gd name="T33" fmla="*/ 214 h 3039"/>
                <a:gd name="T34" fmla="*/ 1211 w 4072"/>
                <a:gd name="T35" fmla="*/ 238 h 3039"/>
                <a:gd name="T36" fmla="*/ 1282 w 4072"/>
                <a:gd name="T37" fmla="*/ 249 h 3039"/>
                <a:gd name="T38" fmla="*/ 1614 w 4072"/>
                <a:gd name="T39" fmla="*/ 249 h 3039"/>
                <a:gd name="T40" fmla="*/ 1816 w 4072"/>
                <a:gd name="T41" fmla="*/ 178 h 3039"/>
                <a:gd name="T42" fmla="*/ 2184 w 4072"/>
                <a:gd name="T43" fmla="*/ 12 h 3039"/>
                <a:gd name="T44" fmla="*/ 2279 w 4072"/>
                <a:gd name="T45" fmla="*/ 24 h 3039"/>
                <a:gd name="T46" fmla="*/ 3133 w 4072"/>
                <a:gd name="T47" fmla="*/ 368 h 3039"/>
                <a:gd name="T48" fmla="*/ 3276 w 4072"/>
                <a:gd name="T49" fmla="*/ 392 h 3039"/>
                <a:gd name="T50" fmla="*/ 3620 w 4072"/>
                <a:gd name="T51" fmla="*/ 487 h 3039"/>
                <a:gd name="T52" fmla="*/ 4071 w 4072"/>
                <a:gd name="T53" fmla="*/ 890 h 3039"/>
                <a:gd name="T54" fmla="*/ 3715 w 4072"/>
                <a:gd name="T55" fmla="*/ 1080 h 3039"/>
                <a:gd name="T56" fmla="*/ 3655 w 4072"/>
                <a:gd name="T57" fmla="*/ 1080 h 3039"/>
                <a:gd name="T58" fmla="*/ 3311 w 4072"/>
                <a:gd name="T59" fmla="*/ 973 h 3039"/>
                <a:gd name="T60" fmla="*/ 2943 w 4072"/>
                <a:gd name="T61" fmla="*/ 938 h 3039"/>
                <a:gd name="T62" fmla="*/ 3169 w 4072"/>
                <a:gd name="T63" fmla="*/ 1448 h 3039"/>
                <a:gd name="T64" fmla="*/ 3062 w 4072"/>
                <a:gd name="T65" fmla="*/ 1685 h 3039"/>
                <a:gd name="T66" fmla="*/ 3015 w 4072"/>
                <a:gd name="T67" fmla="*/ 1709 h 3039"/>
                <a:gd name="T68" fmla="*/ 2718 w 4072"/>
                <a:gd name="T69" fmla="*/ 1804 h 3039"/>
                <a:gd name="T70" fmla="*/ 2445 w 4072"/>
                <a:gd name="T71" fmla="*/ 1934 h 3039"/>
                <a:gd name="T72" fmla="*/ 2184 w 4072"/>
                <a:gd name="T73" fmla="*/ 2101 h 3039"/>
                <a:gd name="T74" fmla="*/ 2160 w 4072"/>
                <a:gd name="T75" fmla="*/ 2326 h 3039"/>
                <a:gd name="T76" fmla="*/ 2196 w 4072"/>
                <a:gd name="T77" fmla="*/ 2599 h 3039"/>
                <a:gd name="T78" fmla="*/ 1578 w 4072"/>
                <a:gd name="T79" fmla="*/ 2611 h 3039"/>
                <a:gd name="T80" fmla="*/ 1531 w 4072"/>
                <a:gd name="T81" fmla="*/ 2623 h 3039"/>
                <a:gd name="T82" fmla="*/ 1092 w 4072"/>
                <a:gd name="T83" fmla="*/ 2789 h 3039"/>
                <a:gd name="T84" fmla="*/ 760 w 4072"/>
                <a:gd name="T85" fmla="*/ 3014 h 3039"/>
                <a:gd name="T86" fmla="*/ 712 w 4072"/>
                <a:gd name="T87" fmla="*/ 3038 h 3039"/>
                <a:gd name="T88" fmla="*/ 712 w 4072"/>
                <a:gd name="T89" fmla="*/ 2777 h 3039"/>
                <a:gd name="T90" fmla="*/ 712 w 4072"/>
                <a:gd name="T91" fmla="*/ 2575 h 3039"/>
                <a:gd name="T92" fmla="*/ 855 w 4072"/>
                <a:gd name="T93" fmla="*/ 2421 h 3039"/>
                <a:gd name="T94" fmla="*/ 1056 w 4072"/>
                <a:gd name="T95" fmla="*/ 2421 h 30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072" h="3039">
                  <a:moveTo>
                    <a:pt x="1056" y="2421"/>
                  </a:moveTo>
                  <a:lnTo>
                    <a:pt x="1056" y="2421"/>
                  </a:lnTo>
                  <a:cubicBezTo>
                    <a:pt x="1056" y="2326"/>
                    <a:pt x="1068" y="2231"/>
                    <a:pt x="1045" y="2148"/>
                  </a:cubicBezTo>
                  <a:cubicBezTo>
                    <a:pt x="1021" y="2029"/>
                    <a:pt x="1033" y="1934"/>
                    <a:pt x="1056" y="1828"/>
                  </a:cubicBezTo>
                  <a:cubicBezTo>
                    <a:pt x="1056" y="1792"/>
                    <a:pt x="1056" y="1745"/>
                    <a:pt x="1033" y="1721"/>
                  </a:cubicBezTo>
                  <a:cubicBezTo>
                    <a:pt x="950" y="1602"/>
                    <a:pt x="985" y="1472"/>
                    <a:pt x="1033" y="1353"/>
                  </a:cubicBezTo>
                  <a:cubicBezTo>
                    <a:pt x="1045" y="1317"/>
                    <a:pt x="1080" y="1282"/>
                    <a:pt x="1104" y="1235"/>
                  </a:cubicBezTo>
                  <a:cubicBezTo>
                    <a:pt x="1056" y="1211"/>
                    <a:pt x="1009" y="1187"/>
                    <a:pt x="961" y="1163"/>
                  </a:cubicBezTo>
                  <a:cubicBezTo>
                    <a:pt x="914" y="1222"/>
                    <a:pt x="879" y="1270"/>
                    <a:pt x="819" y="1329"/>
                  </a:cubicBezTo>
                  <a:cubicBezTo>
                    <a:pt x="689" y="1235"/>
                    <a:pt x="546" y="1140"/>
                    <a:pt x="416" y="1056"/>
                  </a:cubicBezTo>
                  <a:cubicBezTo>
                    <a:pt x="380" y="1033"/>
                    <a:pt x="332" y="1021"/>
                    <a:pt x="297" y="1009"/>
                  </a:cubicBezTo>
                  <a:cubicBezTo>
                    <a:pt x="202" y="1009"/>
                    <a:pt x="107" y="1009"/>
                    <a:pt x="0" y="1009"/>
                  </a:cubicBezTo>
                  <a:cubicBezTo>
                    <a:pt x="0" y="902"/>
                    <a:pt x="0" y="795"/>
                    <a:pt x="0" y="688"/>
                  </a:cubicBezTo>
                  <a:cubicBezTo>
                    <a:pt x="107" y="712"/>
                    <a:pt x="167" y="641"/>
                    <a:pt x="226" y="582"/>
                  </a:cubicBezTo>
                  <a:cubicBezTo>
                    <a:pt x="273" y="546"/>
                    <a:pt x="321" y="510"/>
                    <a:pt x="356" y="475"/>
                  </a:cubicBezTo>
                  <a:cubicBezTo>
                    <a:pt x="499" y="321"/>
                    <a:pt x="689" y="261"/>
                    <a:pt x="890" y="249"/>
                  </a:cubicBezTo>
                  <a:cubicBezTo>
                    <a:pt x="950" y="238"/>
                    <a:pt x="1009" y="214"/>
                    <a:pt x="1068" y="214"/>
                  </a:cubicBezTo>
                  <a:cubicBezTo>
                    <a:pt x="1116" y="214"/>
                    <a:pt x="1163" y="226"/>
                    <a:pt x="1211" y="238"/>
                  </a:cubicBezTo>
                  <a:cubicBezTo>
                    <a:pt x="1234" y="238"/>
                    <a:pt x="1258" y="249"/>
                    <a:pt x="1282" y="249"/>
                  </a:cubicBezTo>
                  <a:cubicBezTo>
                    <a:pt x="1401" y="249"/>
                    <a:pt x="1507" y="238"/>
                    <a:pt x="1614" y="249"/>
                  </a:cubicBezTo>
                  <a:cubicBezTo>
                    <a:pt x="1697" y="249"/>
                    <a:pt x="1757" y="226"/>
                    <a:pt x="1816" y="178"/>
                  </a:cubicBezTo>
                  <a:cubicBezTo>
                    <a:pt x="1923" y="83"/>
                    <a:pt x="2053" y="48"/>
                    <a:pt x="2184" y="12"/>
                  </a:cubicBezTo>
                  <a:cubicBezTo>
                    <a:pt x="2219" y="0"/>
                    <a:pt x="2255" y="12"/>
                    <a:pt x="2279" y="24"/>
                  </a:cubicBezTo>
                  <a:cubicBezTo>
                    <a:pt x="2564" y="131"/>
                    <a:pt x="2848" y="261"/>
                    <a:pt x="3133" y="368"/>
                  </a:cubicBezTo>
                  <a:cubicBezTo>
                    <a:pt x="3181" y="392"/>
                    <a:pt x="3228" y="404"/>
                    <a:pt x="3276" y="392"/>
                  </a:cubicBezTo>
                  <a:cubicBezTo>
                    <a:pt x="3406" y="368"/>
                    <a:pt x="3513" y="392"/>
                    <a:pt x="3620" y="487"/>
                  </a:cubicBezTo>
                  <a:cubicBezTo>
                    <a:pt x="3762" y="617"/>
                    <a:pt x="3904" y="748"/>
                    <a:pt x="4071" y="890"/>
                  </a:cubicBezTo>
                  <a:cubicBezTo>
                    <a:pt x="3940" y="962"/>
                    <a:pt x="3833" y="1021"/>
                    <a:pt x="3715" y="1080"/>
                  </a:cubicBezTo>
                  <a:cubicBezTo>
                    <a:pt x="3703" y="1092"/>
                    <a:pt x="3667" y="1092"/>
                    <a:pt x="3655" y="1080"/>
                  </a:cubicBezTo>
                  <a:cubicBezTo>
                    <a:pt x="3537" y="1045"/>
                    <a:pt x="3418" y="997"/>
                    <a:pt x="3311" y="973"/>
                  </a:cubicBezTo>
                  <a:cubicBezTo>
                    <a:pt x="3192" y="950"/>
                    <a:pt x="3074" y="950"/>
                    <a:pt x="2943" y="938"/>
                  </a:cubicBezTo>
                  <a:cubicBezTo>
                    <a:pt x="3002" y="1127"/>
                    <a:pt x="2967" y="1329"/>
                    <a:pt x="3169" y="1448"/>
                  </a:cubicBezTo>
                  <a:cubicBezTo>
                    <a:pt x="3133" y="1531"/>
                    <a:pt x="3097" y="1614"/>
                    <a:pt x="3062" y="1685"/>
                  </a:cubicBezTo>
                  <a:cubicBezTo>
                    <a:pt x="3062" y="1697"/>
                    <a:pt x="3038" y="1709"/>
                    <a:pt x="3015" y="1709"/>
                  </a:cubicBezTo>
                  <a:cubicBezTo>
                    <a:pt x="2920" y="1745"/>
                    <a:pt x="2813" y="1757"/>
                    <a:pt x="2718" y="1804"/>
                  </a:cubicBezTo>
                  <a:cubicBezTo>
                    <a:pt x="2623" y="1828"/>
                    <a:pt x="2540" y="1887"/>
                    <a:pt x="2445" y="1934"/>
                  </a:cubicBezTo>
                  <a:cubicBezTo>
                    <a:pt x="2362" y="1982"/>
                    <a:pt x="2267" y="2042"/>
                    <a:pt x="2184" y="2101"/>
                  </a:cubicBezTo>
                  <a:cubicBezTo>
                    <a:pt x="2113" y="2148"/>
                    <a:pt x="2089" y="2267"/>
                    <a:pt x="2160" y="2326"/>
                  </a:cubicBezTo>
                  <a:cubicBezTo>
                    <a:pt x="2255" y="2409"/>
                    <a:pt x="2219" y="2492"/>
                    <a:pt x="2196" y="2599"/>
                  </a:cubicBezTo>
                  <a:cubicBezTo>
                    <a:pt x="1994" y="2599"/>
                    <a:pt x="1780" y="2611"/>
                    <a:pt x="1578" y="2611"/>
                  </a:cubicBezTo>
                  <a:cubicBezTo>
                    <a:pt x="1555" y="2611"/>
                    <a:pt x="1543" y="2611"/>
                    <a:pt x="1531" y="2623"/>
                  </a:cubicBezTo>
                  <a:cubicBezTo>
                    <a:pt x="1377" y="2670"/>
                    <a:pt x="1234" y="2718"/>
                    <a:pt x="1092" y="2789"/>
                  </a:cubicBezTo>
                  <a:cubicBezTo>
                    <a:pt x="973" y="2848"/>
                    <a:pt x="866" y="2943"/>
                    <a:pt x="760" y="3014"/>
                  </a:cubicBezTo>
                  <a:cubicBezTo>
                    <a:pt x="760" y="3026"/>
                    <a:pt x="748" y="3026"/>
                    <a:pt x="712" y="3038"/>
                  </a:cubicBezTo>
                  <a:cubicBezTo>
                    <a:pt x="712" y="2943"/>
                    <a:pt x="712" y="2860"/>
                    <a:pt x="712" y="2777"/>
                  </a:cubicBezTo>
                  <a:cubicBezTo>
                    <a:pt x="712" y="2706"/>
                    <a:pt x="712" y="2635"/>
                    <a:pt x="712" y="2575"/>
                  </a:cubicBezTo>
                  <a:cubicBezTo>
                    <a:pt x="712" y="2481"/>
                    <a:pt x="760" y="2433"/>
                    <a:pt x="855" y="2421"/>
                  </a:cubicBezTo>
                  <a:cubicBezTo>
                    <a:pt x="914" y="2421"/>
                    <a:pt x="973" y="2421"/>
                    <a:pt x="1056" y="2421"/>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Sokoto</a:t>
              </a:r>
            </a:p>
          </p:txBody>
        </p:sp>
        <p:sp>
          <p:nvSpPr>
            <p:cNvPr id="82" name="Freeform 13">
              <a:extLst>
                <a:ext uri="{FF2B5EF4-FFF2-40B4-BE49-F238E27FC236}">
                  <a16:creationId xmlns:a16="http://schemas.microsoft.com/office/drawing/2014/main" id="{7787B3A8-B0E1-4878-973B-2F83DD2E61BC}"/>
                </a:ext>
              </a:extLst>
            </p:cNvPr>
            <p:cNvSpPr>
              <a:spLocks noChangeArrowheads="1"/>
            </p:cNvSpPr>
            <p:nvPr/>
          </p:nvSpPr>
          <p:spPr bwMode="auto">
            <a:xfrm>
              <a:off x="3563938" y="3687763"/>
              <a:ext cx="1393825" cy="1243012"/>
            </a:xfrm>
            <a:custGeom>
              <a:avLst/>
              <a:gdLst>
                <a:gd name="T0" fmla="*/ 510 w 3870"/>
                <a:gd name="T1" fmla="*/ 1139 h 3454"/>
                <a:gd name="T2" fmla="*/ 510 w 3870"/>
                <a:gd name="T3" fmla="*/ 1139 h 3454"/>
                <a:gd name="T4" fmla="*/ 273 w 3870"/>
                <a:gd name="T5" fmla="*/ 1067 h 3454"/>
                <a:gd name="T6" fmla="*/ 356 w 3870"/>
                <a:gd name="T7" fmla="*/ 890 h 3454"/>
                <a:gd name="T8" fmla="*/ 285 w 3870"/>
                <a:gd name="T9" fmla="*/ 878 h 3454"/>
                <a:gd name="T10" fmla="*/ 119 w 3870"/>
                <a:gd name="T11" fmla="*/ 771 h 3454"/>
                <a:gd name="T12" fmla="*/ 24 w 3870"/>
                <a:gd name="T13" fmla="*/ 712 h 3454"/>
                <a:gd name="T14" fmla="*/ 59 w 3870"/>
                <a:gd name="T15" fmla="*/ 569 h 3454"/>
                <a:gd name="T16" fmla="*/ 178 w 3870"/>
                <a:gd name="T17" fmla="*/ 403 h 3454"/>
                <a:gd name="T18" fmla="*/ 332 w 3870"/>
                <a:gd name="T19" fmla="*/ 368 h 3454"/>
                <a:gd name="T20" fmla="*/ 344 w 3870"/>
                <a:gd name="T21" fmla="*/ 379 h 3454"/>
                <a:gd name="T22" fmla="*/ 771 w 3870"/>
                <a:gd name="T23" fmla="*/ 522 h 3454"/>
                <a:gd name="T24" fmla="*/ 1199 w 3870"/>
                <a:gd name="T25" fmla="*/ 545 h 3454"/>
                <a:gd name="T26" fmla="*/ 1210 w 3870"/>
                <a:gd name="T27" fmla="*/ 320 h 3454"/>
                <a:gd name="T28" fmla="*/ 1270 w 3870"/>
                <a:gd name="T29" fmla="*/ 95 h 3454"/>
                <a:gd name="T30" fmla="*/ 1460 w 3870"/>
                <a:gd name="T31" fmla="*/ 35 h 3454"/>
                <a:gd name="T32" fmla="*/ 1567 w 3870"/>
                <a:gd name="T33" fmla="*/ 166 h 3454"/>
                <a:gd name="T34" fmla="*/ 1602 w 3870"/>
                <a:gd name="T35" fmla="*/ 225 h 3454"/>
                <a:gd name="T36" fmla="*/ 1911 w 3870"/>
                <a:gd name="T37" fmla="*/ 617 h 3454"/>
                <a:gd name="T38" fmla="*/ 2100 w 3870"/>
                <a:gd name="T39" fmla="*/ 807 h 3454"/>
                <a:gd name="T40" fmla="*/ 2302 w 3870"/>
                <a:gd name="T41" fmla="*/ 605 h 3454"/>
                <a:gd name="T42" fmla="*/ 2575 w 3870"/>
                <a:gd name="T43" fmla="*/ 486 h 3454"/>
                <a:gd name="T44" fmla="*/ 2552 w 3870"/>
                <a:gd name="T45" fmla="*/ 534 h 3454"/>
                <a:gd name="T46" fmla="*/ 2528 w 3870"/>
                <a:gd name="T47" fmla="*/ 795 h 3454"/>
                <a:gd name="T48" fmla="*/ 2539 w 3870"/>
                <a:gd name="T49" fmla="*/ 1032 h 3454"/>
                <a:gd name="T50" fmla="*/ 2516 w 3870"/>
                <a:gd name="T51" fmla="*/ 1376 h 3454"/>
                <a:gd name="T52" fmla="*/ 3572 w 3870"/>
                <a:gd name="T53" fmla="*/ 1139 h 3454"/>
                <a:gd name="T54" fmla="*/ 3572 w 3870"/>
                <a:gd name="T55" fmla="*/ 1139 h 3454"/>
                <a:gd name="T56" fmla="*/ 3667 w 3870"/>
                <a:gd name="T57" fmla="*/ 1507 h 3454"/>
                <a:gd name="T58" fmla="*/ 3714 w 3870"/>
                <a:gd name="T59" fmla="*/ 1779 h 3454"/>
                <a:gd name="T60" fmla="*/ 3869 w 3870"/>
                <a:gd name="T61" fmla="*/ 2147 h 3454"/>
                <a:gd name="T62" fmla="*/ 3774 w 3870"/>
                <a:gd name="T63" fmla="*/ 2397 h 3454"/>
                <a:gd name="T64" fmla="*/ 3691 w 3870"/>
                <a:gd name="T65" fmla="*/ 2456 h 3454"/>
                <a:gd name="T66" fmla="*/ 3454 w 3870"/>
                <a:gd name="T67" fmla="*/ 2694 h 3454"/>
                <a:gd name="T68" fmla="*/ 3382 w 3870"/>
                <a:gd name="T69" fmla="*/ 2599 h 3454"/>
                <a:gd name="T70" fmla="*/ 3157 w 3870"/>
                <a:gd name="T71" fmla="*/ 2563 h 3454"/>
                <a:gd name="T72" fmla="*/ 2896 w 3870"/>
                <a:gd name="T73" fmla="*/ 2800 h 3454"/>
                <a:gd name="T74" fmla="*/ 2729 w 3870"/>
                <a:gd name="T75" fmla="*/ 3002 h 3454"/>
                <a:gd name="T76" fmla="*/ 2599 w 3870"/>
                <a:gd name="T77" fmla="*/ 3002 h 3454"/>
                <a:gd name="T78" fmla="*/ 2492 w 3870"/>
                <a:gd name="T79" fmla="*/ 2931 h 3454"/>
                <a:gd name="T80" fmla="*/ 2457 w 3870"/>
                <a:gd name="T81" fmla="*/ 3061 h 3454"/>
                <a:gd name="T82" fmla="*/ 2397 w 3870"/>
                <a:gd name="T83" fmla="*/ 3133 h 3454"/>
                <a:gd name="T84" fmla="*/ 2302 w 3870"/>
                <a:gd name="T85" fmla="*/ 3287 h 3454"/>
                <a:gd name="T86" fmla="*/ 2065 w 3870"/>
                <a:gd name="T87" fmla="*/ 3453 h 3454"/>
                <a:gd name="T88" fmla="*/ 2029 w 3870"/>
                <a:gd name="T89" fmla="*/ 3038 h 3454"/>
                <a:gd name="T90" fmla="*/ 2112 w 3870"/>
                <a:gd name="T91" fmla="*/ 2658 h 3454"/>
                <a:gd name="T92" fmla="*/ 2065 w 3870"/>
                <a:gd name="T93" fmla="*/ 2278 h 3454"/>
                <a:gd name="T94" fmla="*/ 1958 w 3870"/>
                <a:gd name="T95" fmla="*/ 2231 h 3454"/>
                <a:gd name="T96" fmla="*/ 1827 w 3870"/>
                <a:gd name="T97" fmla="*/ 2254 h 3454"/>
                <a:gd name="T98" fmla="*/ 1697 w 3870"/>
                <a:gd name="T99" fmla="*/ 2124 h 3454"/>
                <a:gd name="T100" fmla="*/ 1460 w 3870"/>
                <a:gd name="T101" fmla="*/ 1981 h 3454"/>
                <a:gd name="T102" fmla="*/ 1341 w 3870"/>
                <a:gd name="T103" fmla="*/ 1958 h 3454"/>
                <a:gd name="T104" fmla="*/ 1246 w 3870"/>
                <a:gd name="T105" fmla="*/ 1981 h 3454"/>
                <a:gd name="T106" fmla="*/ 1270 w 3870"/>
                <a:gd name="T107" fmla="*/ 1863 h 3454"/>
                <a:gd name="T108" fmla="*/ 1139 w 3870"/>
                <a:gd name="T109" fmla="*/ 1756 h 3454"/>
                <a:gd name="T110" fmla="*/ 1104 w 3870"/>
                <a:gd name="T111" fmla="*/ 1744 h 3454"/>
                <a:gd name="T112" fmla="*/ 890 w 3870"/>
                <a:gd name="T113" fmla="*/ 1590 h 3454"/>
                <a:gd name="T114" fmla="*/ 902 w 3870"/>
                <a:gd name="T115" fmla="*/ 1566 h 3454"/>
                <a:gd name="T116" fmla="*/ 819 w 3870"/>
                <a:gd name="T117" fmla="*/ 1459 h 3454"/>
                <a:gd name="T118" fmla="*/ 403 w 3870"/>
                <a:gd name="T119" fmla="*/ 1364 h 3454"/>
                <a:gd name="T120" fmla="*/ 416 w 3870"/>
                <a:gd name="T121" fmla="*/ 1234 h 3454"/>
                <a:gd name="T122" fmla="*/ 510 w 3870"/>
                <a:gd name="T123" fmla="*/ 1139 h 3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870" h="3454">
                  <a:moveTo>
                    <a:pt x="510" y="1139"/>
                  </a:moveTo>
                  <a:lnTo>
                    <a:pt x="510" y="1139"/>
                  </a:lnTo>
                  <a:cubicBezTo>
                    <a:pt x="451" y="1080"/>
                    <a:pt x="451" y="1080"/>
                    <a:pt x="273" y="1067"/>
                  </a:cubicBezTo>
                  <a:cubicBezTo>
                    <a:pt x="308" y="1008"/>
                    <a:pt x="332" y="961"/>
                    <a:pt x="356" y="890"/>
                  </a:cubicBezTo>
                  <a:cubicBezTo>
                    <a:pt x="332" y="890"/>
                    <a:pt x="308" y="878"/>
                    <a:pt x="285" y="878"/>
                  </a:cubicBezTo>
                  <a:cubicBezTo>
                    <a:pt x="202" y="878"/>
                    <a:pt x="143" y="854"/>
                    <a:pt x="119" y="771"/>
                  </a:cubicBezTo>
                  <a:cubicBezTo>
                    <a:pt x="119" y="747"/>
                    <a:pt x="71" y="735"/>
                    <a:pt x="24" y="712"/>
                  </a:cubicBezTo>
                  <a:cubicBezTo>
                    <a:pt x="0" y="676"/>
                    <a:pt x="0" y="628"/>
                    <a:pt x="59" y="569"/>
                  </a:cubicBezTo>
                  <a:cubicBezTo>
                    <a:pt x="107" y="522"/>
                    <a:pt x="143" y="463"/>
                    <a:pt x="178" y="403"/>
                  </a:cubicBezTo>
                  <a:cubicBezTo>
                    <a:pt x="214" y="344"/>
                    <a:pt x="273" y="332"/>
                    <a:pt x="332" y="368"/>
                  </a:cubicBezTo>
                  <a:cubicBezTo>
                    <a:pt x="332" y="368"/>
                    <a:pt x="344" y="368"/>
                    <a:pt x="344" y="379"/>
                  </a:cubicBezTo>
                  <a:cubicBezTo>
                    <a:pt x="463" y="510"/>
                    <a:pt x="617" y="522"/>
                    <a:pt x="771" y="522"/>
                  </a:cubicBezTo>
                  <a:cubicBezTo>
                    <a:pt x="914" y="522"/>
                    <a:pt x="1044" y="534"/>
                    <a:pt x="1199" y="545"/>
                  </a:cubicBezTo>
                  <a:cubicBezTo>
                    <a:pt x="1199" y="463"/>
                    <a:pt x="1199" y="391"/>
                    <a:pt x="1210" y="320"/>
                  </a:cubicBezTo>
                  <a:cubicBezTo>
                    <a:pt x="1223" y="249"/>
                    <a:pt x="1246" y="166"/>
                    <a:pt x="1270" y="95"/>
                  </a:cubicBezTo>
                  <a:cubicBezTo>
                    <a:pt x="1294" y="35"/>
                    <a:pt x="1424" y="0"/>
                    <a:pt x="1460" y="35"/>
                  </a:cubicBezTo>
                  <a:cubicBezTo>
                    <a:pt x="1507" y="71"/>
                    <a:pt x="1543" y="118"/>
                    <a:pt x="1567" y="166"/>
                  </a:cubicBezTo>
                  <a:cubicBezTo>
                    <a:pt x="1578" y="178"/>
                    <a:pt x="1590" y="201"/>
                    <a:pt x="1602" y="225"/>
                  </a:cubicBezTo>
                  <a:cubicBezTo>
                    <a:pt x="1650" y="403"/>
                    <a:pt x="1745" y="534"/>
                    <a:pt x="1911" y="617"/>
                  </a:cubicBezTo>
                  <a:cubicBezTo>
                    <a:pt x="1982" y="652"/>
                    <a:pt x="2029" y="735"/>
                    <a:pt x="2100" y="807"/>
                  </a:cubicBezTo>
                  <a:cubicBezTo>
                    <a:pt x="2160" y="735"/>
                    <a:pt x="2243" y="676"/>
                    <a:pt x="2302" y="605"/>
                  </a:cubicBezTo>
                  <a:cubicBezTo>
                    <a:pt x="2374" y="498"/>
                    <a:pt x="2457" y="463"/>
                    <a:pt x="2575" y="486"/>
                  </a:cubicBezTo>
                  <a:cubicBezTo>
                    <a:pt x="2563" y="498"/>
                    <a:pt x="2563" y="522"/>
                    <a:pt x="2552" y="534"/>
                  </a:cubicBezTo>
                  <a:cubicBezTo>
                    <a:pt x="2457" y="605"/>
                    <a:pt x="2480" y="712"/>
                    <a:pt x="2528" y="795"/>
                  </a:cubicBezTo>
                  <a:cubicBezTo>
                    <a:pt x="2575" y="878"/>
                    <a:pt x="2563" y="949"/>
                    <a:pt x="2539" y="1032"/>
                  </a:cubicBezTo>
                  <a:cubicBezTo>
                    <a:pt x="2516" y="1139"/>
                    <a:pt x="2468" y="1246"/>
                    <a:pt x="2516" y="1376"/>
                  </a:cubicBezTo>
                  <a:cubicBezTo>
                    <a:pt x="2848" y="1234"/>
                    <a:pt x="3181" y="1080"/>
                    <a:pt x="3572" y="1139"/>
                  </a:cubicBezTo>
                  <a:cubicBezTo>
                    <a:pt x="3560" y="1127"/>
                    <a:pt x="3572" y="1127"/>
                    <a:pt x="3572" y="1139"/>
                  </a:cubicBezTo>
                  <a:cubicBezTo>
                    <a:pt x="3536" y="1281"/>
                    <a:pt x="3584" y="1400"/>
                    <a:pt x="3667" y="1507"/>
                  </a:cubicBezTo>
                  <a:cubicBezTo>
                    <a:pt x="3726" y="1602"/>
                    <a:pt x="3726" y="1685"/>
                    <a:pt x="3714" y="1779"/>
                  </a:cubicBezTo>
                  <a:cubicBezTo>
                    <a:pt x="3714" y="2005"/>
                    <a:pt x="3714" y="2005"/>
                    <a:pt x="3869" y="2147"/>
                  </a:cubicBezTo>
                  <a:cubicBezTo>
                    <a:pt x="3845" y="2231"/>
                    <a:pt x="3809" y="2314"/>
                    <a:pt x="3774" y="2397"/>
                  </a:cubicBezTo>
                  <a:cubicBezTo>
                    <a:pt x="3762" y="2420"/>
                    <a:pt x="3726" y="2444"/>
                    <a:pt x="3691" y="2456"/>
                  </a:cubicBezTo>
                  <a:cubicBezTo>
                    <a:pt x="3525" y="2539"/>
                    <a:pt x="3525" y="2539"/>
                    <a:pt x="3454" y="2694"/>
                  </a:cubicBezTo>
                  <a:cubicBezTo>
                    <a:pt x="3430" y="2658"/>
                    <a:pt x="3406" y="2622"/>
                    <a:pt x="3382" y="2599"/>
                  </a:cubicBezTo>
                  <a:cubicBezTo>
                    <a:pt x="3311" y="2504"/>
                    <a:pt x="3240" y="2491"/>
                    <a:pt x="3157" y="2563"/>
                  </a:cubicBezTo>
                  <a:cubicBezTo>
                    <a:pt x="3062" y="2646"/>
                    <a:pt x="2979" y="2717"/>
                    <a:pt x="2896" y="2800"/>
                  </a:cubicBezTo>
                  <a:cubicBezTo>
                    <a:pt x="2836" y="2859"/>
                    <a:pt x="2777" y="2931"/>
                    <a:pt x="2729" y="3002"/>
                  </a:cubicBezTo>
                  <a:cubicBezTo>
                    <a:pt x="2694" y="3061"/>
                    <a:pt x="2647" y="3061"/>
                    <a:pt x="2599" y="3002"/>
                  </a:cubicBezTo>
                  <a:cubicBezTo>
                    <a:pt x="2575" y="2978"/>
                    <a:pt x="2528" y="2966"/>
                    <a:pt x="2492" y="2931"/>
                  </a:cubicBezTo>
                  <a:cubicBezTo>
                    <a:pt x="2480" y="2990"/>
                    <a:pt x="2468" y="3026"/>
                    <a:pt x="2457" y="3061"/>
                  </a:cubicBezTo>
                  <a:cubicBezTo>
                    <a:pt x="2433" y="3085"/>
                    <a:pt x="2421" y="3121"/>
                    <a:pt x="2397" y="3133"/>
                  </a:cubicBezTo>
                  <a:cubicBezTo>
                    <a:pt x="2338" y="3168"/>
                    <a:pt x="2314" y="3227"/>
                    <a:pt x="2302" y="3287"/>
                  </a:cubicBezTo>
                  <a:cubicBezTo>
                    <a:pt x="2267" y="3441"/>
                    <a:pt x="2255" y="3453"/>
                    <a:pt x="2065" y="3453"/>
                  </a:cubicBezTo>
                  <a:cubicBezTo>
                    <a:pt x="2053" y="3311"/>
                    <a:pt x="2006" y="3156"/>
                    <a:pt x="2029" y="3038"/>
                  </a:cubicBezTo>
                  <a:cubicBezTo>
                    <a:pt x="2065" y="2907"/>
                    <a:pt x="2065" y="2776"/>
                    <a:pt x="2112" y="2658"/>
                  </a:cubicBezTo>
                  <a:cubicBezTo>
                    <a:pt x="2172" y="2515"/>
                    <a:pt x="2172" y="2397"/>
                    <a:pt x="2065" y="2278"/>
                  </a:cubicBezTo>
                  <a:cubicBezTo>
                    <a:pt x="2029" y="2231"/>
                    <a:pt x="2006" y="2207"/>
                    <a:pt x="1958" y="2231"/>
                  </a:cubicBezTo>
                  <a:cubicBezTo>
                    <a:pt x="1922" y="2242"/>
                    <a:pt x="1875" y="2242"/>
                    <a:pt x="1827" y="2254"/>
                  </a:cubicBezTo>
                  <a:cubicBezTo>
                    <a:pt x="1827" y="2159"/>
                    <a:pt x="1756" y="2159"/>
                    <a:pt x="1697" y="2124"/>
                  </a:cubicBezTo>
                  <a:cubicBezTo>
                    <a:pt x="1614" y="2100"/>
                    <a:pt x="1531" y="2041"/>
                    <a:pt x="1460" y="1981"/>
                  </a:cubicBezTo>
                  <a:cubicBezTo>
                    <a:pt x="1424" y="1946"/>
                    <a:pt x="1388" y="1934"/>
                    <a:pt x="1341" y="1958"/>
                  </a:cubicBezTo>
                  <a:cubicBezTo>
                    <a:pt x="1317" y="1969"/>
                    <a:pt x="1282" y="1969"/>
                    <a:pt x="1246" y="1981"/>
                  </a:cubicBezTo>
                  <a:cubicBezTo>
                    <a:pt x="1258" y="1922"/>
                    <a:pt x="1258" y="1887"/>
                    <a:pt x="1270" y="1863"/>
                  </a:cubicBezTo>
                  <a:cubicBezTo>
                    <a:pt x="1210" y="1827"/>
                    <a:pt x="1175" y="1792"/>
                    <a:pt x="1139" y="1756"/>
                  </a:cubicBezTo>
                  <a:cubicBezTo>
                    <a:pt x="1128" y="1756"/>
                    <a:pt x="1115" y="1744"/>
                    <a:pt x="1104" y="1744"/>
                  </a:cubicBezTo>
                  <a:cubicBezTo>
                    <a:pt x="985" y="1756"/>
                    <a:pt x="961" y="1649"/>
                    <a:pt x="890" y="1590"/>
                  </a:cubicBezTo>
                  <a:cubicBezTo>
                    <a:pt x="890" y="1590"/>
                    <a:pt x="902" y="1578"/>
                    <a:pt x="902" y="1566"/>
                  </a:cubicBezTo>
                  <a:cubicBezTo>
                    <a:pt x="914" y="1495"/>
                    <a:pt x="878" y="1435"/>
                    <a:pt x="819" y="1459"/>
                  </a:cubicBezTo>
                  <a:cubicBezTo>
                    <a:pt x="653" y="1507"/>
                    <a:pt x="534" y="1400"/>
                    <a:pt x="403" y="1364"/>
                  </a:cubicBezTo>
                  <a:cubicBezTo>
                    <a:pt x="368" y="1352"/>
                    <a:pt x="380" y="1269"/>
                    <a:pt x="416" y="1234"/>
                  </a:cubicBezTo>
                  <a:cubicBezTo>
                    <a:pt x="451" y="1198"/>
                    <a:pt x="475" y="1162"/>
                    <a:pt x="510" y="1139"/>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Kogi</a:t>
              </a:r>
            </a:p>
          </p:txBody>
        </p:sp>
        <p:sp>
          <p:nvSpPr>
            <p:cNvPr id="83" name="Freeform 14">
              <a:extLst>
                <a:ext uri="{FF2B5EF4-FFF2-40B4-BE49-F238E27FC236}">
                  <a16:creationId xmlns:a16="http://schemas.microsoft.com/office/drawing/2014/main" id="{840E8F05-BE4A-49C7-B13B-BB38D2EDF656}"/>
                </a:ext>
              </a:extLst>
            </p:cNvPr>
            <p:cNvSpPr>
              <a:spLocks noChangeArrowheads="1"/>
            </p:cNvSpPr>
            <p:nvPr/>
          </p:nvSpPr>
          <p:spPr bwMode="auto">
            <a:xfrm>
              <a:off x="2020888" y="3414713"/>
              <a:ext cx="1077912" cy="1204912"/>
            </a:xfrm>
            <a:custGeom>
              <a:avLst/>
              <a:gdLst>
                <a:gd name="T0" fmla="*/ 2991 w 2992"/>
                <a:gd name="T1" fmla="*/ 1815 h 3346"/>
                <a:gd name="T2" fmla="*/ 2991 w 2992"/>
                <a:gd name="T3" fmla="*/ 1815 h 3346"/>
                <a:gd name="T4" fmla="*/ 2824 w 2992"/>
                <a:gd name="T5" fmla="*/ 2183 h 3346"/>
                <a:gd name="T6" fmla="*/ 2718 w 2992"/>
                <a:gd name="T7" fmla="*/ 2052 h 3346"/>
                <a:gd name="T8" fmla="*/ 2611 w 2992"/>
                <a:gd name="T9" fmla="*/ 2099 h 3346"/>
                <a:gd name="T10" fmla="*/ 2587 w 2992"/>
                <a:gd name="T11" fmla="*/ 1957 h 3346"/>
                <a:gd name="T12" fmla="*/ 2445 w 2992"/>
                <a:gd name="T13" fmla="*/ 1969 h 3346"/>
                <a:gd name="T14" fmla="*/ 2397 w 2992"/>
                <a:gd name="T15" fmla="*/ 2005 h 3346"/>
                <a:gd name="T16" fmla="*/ 2184 w 2992"/>
                <a:gd name="T17" fmla="*/ 2099 h 3346"/>
                <a:gd name="T18" fmla="*/ 2148 w 2992"/>
                <a:gd name="T19" fmla="*/ 2099 h 3346"/>
                <a:gd name="T20" fmla="*/ 2065 w 2992"/>
                <a:gd name="T21" fmla="*/ 2455 h 3346"/>
                <a:gd name="T22" fmla="*/ 2089 w 2992"/>
                <a:gd name="T23" fmla="*/ 2503 h 3346"/>
                <a:gd name="T24" fmla="*/ 2184 w 2992"/>
                <a:gd name="T25" fmla="*/ 2574 h 3346"/>
                <a:gd name="T26" fmla="*/ 2255 w 2992"/>
                <a:gd name="T27" fmla="*/ 2764 h 3346"/>
                <a:gd name="T28" fmla="*/ 2279 w 2992"/>
                <a:gd name="T29" fmla="*/ 3120 h 3346"/>
                <a:gd name="T30" fmla="*/ 2314 w 2992"/>
                <a:gd name="T31" fmla="*/ 3250 h 3346"/>
                <a:gd name="T32" fmla="*/ 2290 w 2992"/>
                <a:gd name="T33" fmla="*/ 3263 h 3346"/>
                <a:gd name="T34" fmla="*/ 2243 w 2992"/>
                <a:gd name="T35" fmla="*/ 3191 h 3346"/>
                <a:gd name="T36" fmla="*/ 1922 w 2992"/>
                <a:gd name="T37" fmla="*/ 3322 h 3346"/>
                <a:gd name="T38" fmla="*/ 1649 w 2992"/>
                <a:gd name="T39" fmla="*/ 3322 h 3346"/>
                <a:gd name="T40" fmla="*/ 1685 w 2992"/>
                <a:gd name="T41" fmla="*/ 3203 h 3346"/>
                <a:gd name="T42" fmla="*/ 1602 w 2992"/>
                <a:gd name="T43" fmla="*/ 2906 h 3346"/>
                <a:gd name="T44" fmla="*/ 1353 w 2992"/>
                <a:gd name="T45" fmla="*/ 2776 h 3346"/>
                <a:gd name="T46" fmla="*/ 1187 w 2992"/>
                <a:gd name="T47" fmla="*/ 2705 h 3346"/>
                <a:gd name="T48" fmla="*/ 1032 w 2992"/>
                <a:gd name="T49" fmla="*/ 2717 h 3346"/>
                <a:gd name="T50" fmla="*/ 997 w 2992"/>
                <a:gd name="T51" fmla="*/ 2800 h 3346"/>
                <a:gd name="T52" fmla="*/ 747 w 2992"/>
                <a:gd name="T53" fmla="*/ 2859 h 3346"/>
                <a:gd name="T54" fmla="*/ 676 w 2992"/>
                <a:gd name="T55" fmla="*/ 2764 h 3346"/>
                <a:gd name="T56" fmla="*/ 558 w 2992"/>
                <a:gd name="T57" fmla="*/ 2598 h 3346"/>
                <a:gd name="T58" fmla="*/ 474 w 2992"/>
                <a:gd name="T59" fmla="*/ 2266 h 3346"/>
                <a:gd name="T60" fmla="*/ 392 w 2992"/>
                <a:gd name="T61" fmla="*/ 2040 h 3346"/>
                <a:gd name="T62" fmla="*/ 309 w 2992"/>
                <a:gd name="T63" fmla="*/ 2206 h 3346"/>
                <a:gd name="T64" fmla="*/ 273 w 2992"/>
                <a:gd name="T65" fmla="*/ 1921 h 3346"/>
                <a:gd name="T66" fmla="*/ 48 w 2992"/>
                <a:gd name="T67" fmla="*/ 1886 h 3346"/>
                <a:gd name="T68" fmla="*/ 95 w 2992"/>
                <a:gd name="T69" fmla="*/ 1625 h 3346"/>
                <a:gd name="T70" fmla="*/ 83 w 2992"/>
                <a:gd name="T71" fmla="*/ 1518 h 3346"/>
                <a:gd name="T72" fmla="*/ 48 w 2992"/>
                <a:gd name="T73" fmla="*/ 1245 h 3346"/>
                <a:gd name="T74" fmla="*/ 107 w 2992"/>
                <a:gd name="T75" fmla="*/ 937 h 3346"/>
                <a:gd name="T76" fmla="*/ 190 w 2992"/>
                <a:gd name="T77" fmla="*/ 925 h 3346"/>
                <a:gd name="T78" fmla="*/ 534 w 2992"/>
                <a:gd name="T79" fmla="*/ 770 h 3346"/>
                <a:gd name="T80" fmla="*/ 593 w 2992"/>
                <a:gd name="T81" fmla="*/ 723 h 3346"/>
                <a:gd name="T82" fmla="*/ 795 w 2992"/>
                <a:gd name="T83" fmla="*/ 652 h 3346"/>
                <a:gd name="T84" fmla="*/ 950 w 2992"/>
                <a:gd name="T85" fmla="*/ 616 h 3346"/>
                <a:gd name="T86" fmla="*/ 1567 w 2992"/>
                <a:gd name="T87" fmla="*/ 331 h 3346"/>
                <a:gd name="T88" fmla="*/ 1673 w 2992"/>
                <a:gd name="T89" fmla="*/ 225 h 3346"/>
                <a:gd name="T90" fmla="*/ 1709 w 2992"/>
                <a:gd name="T91" fmla="*/ 153 h 3346"/>
                <a:gd name="T92" fmla="*/ 2041 w 2992"/>
                <a:gd name="T93" fmla="*/ 95 h 3346"/>
                <a:gd name="T94" fmla="*/ 2053 w 2992"/>
                <a:gd name="T95" fmla="*/ 153 h 3346"/>
                <a:gd name="T96" fmla="*/ 2112 w 2992"/>
                <a:gd name="T97" fmla="*/ 284 h 3346"/>
                <a:gd name="T98" fmla="*/ 2255 w 2992"/>
                <a:gd name="T99" fmla="*/ 402 h 3346"/>
                <a:gd name="T100" fmla="*/ 2433 w 2992"/>
                <a:gd name="T101" fmla="*/ 391 h 3346"/>
                <a:gd name="T102" fmla="*/ 2504 w 2992"/>
                <a:gd name="T103" fmla="*/ 320 h 3346"/>
                <a:gd name="T104" fmla="*/ 2587 w 2992"/>
                <a:gd name="T105" fmla="*/ 284 h 3346"/>
                <a:gd name="T106" fmla="*/ 2599 w 2992"/>
                <a:gd name="T107" fmla="*/ 320 h 3346"/>
                <a:gd name="T108" fmla="*/ 2445 w 2992"/>
                <a:gd name="T109" fmla="*/ 438 h 3346"/>
                <a:gd name="T110" fmla="*/ 2326 w 2992"/>
                <a:gd name="T111" fmla="*/ 759 h 3346"/>
                <a:gd name="T112" fmla="*/ 2599 w 2992"/>
                <a:gd name="T113" fmla="*/ 1364 h 3346"/>
                <a:gd name="T114" fmla="*/ 2801 w 2992"/>
                <a:gd name="T115" fmla="*/ 1554 h 3346"/>
                <a:gd name="T116" fmla="*/ 2836 w 2992"/>
                <a:gd name="T117" fmla="*/ 1625 h 3346"/>
                <a:gd name="T118" fmla="*/ 2919 w 2992"/>
                <a:gd name="T119" fmla="*/ 1767 h 3346"/>
                <a:gd name="T120" fmla="*/ 2991 w 2992"/>
                <a:gd name="T121" fmla="*/ 1815 h 33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992" h="3346">
                  <a:moveTo>
                    <a:pt x="2991" y="1815"/>
                  </a:moveTo>
                  <a:lnTo>
                    <a:pt x="2991" y="1815"/>
                  </a:lnTo>
                  <a:cubicBezTo>
                    <a:pt x="2848" y="1898"/>
                    <a:pt x="2884" y="2052"/>
                    <a:pt x="2824" y="2183"/>
                  </a:cubicBezTo>
                  <a:cubicBezTo>
                    <a:pt x="2789" y="2135"/>
                    <a:pt x="2753" y="2088"/>
                    <a:pt x="2718" y="2052"/>
                  </a:cubicBezTo>
                  <a:cubicBezTo>
                    <a:pt x="2682" y="2064"/>
                    <a:pt x="2646" y="2088"/>
                    <a:pt x="2611" y="2099"/>
                  </a:cubicBezTo>
                  <a:cubicBezTo>
                    <a:pt x="2599" y="2052"/>
                    <a:pt x="2599" y="2016"/>
                    <a:pt x="2587" y="1957"/>
                  </a:cubicBezTo>
                  <a:cubicBezTo>
                    <a:pt x="2540" y="1957"/>
                    <a:pt x="2492" y="1957"/>
                    <a:pt x="2445" y="1969"/>
                  </a:cubicBezTo>
                  <a:cubicBezTo>
                    <a:pt x="2433" y="1969"/>
                    <a:pt x="2409" y="1981"/>
                    <a:pt x="2397" y="2005"/>
                  </a:cubicBezTo>
                  <a:cubicBezTo>
                    <a:pt x="2326" y="2123"/>
                    <a:pt x="2326" y="2123"/>
                    <a:pt x="2184" y="2099"/>
                  </a:cubicBezTo>
                  <a:cubicBezTo>
                    <a:pt x="2172" y="2099"/>
                    <a:pt x="2172" y="2099"/>
                    <a:pt x="2148" y="2099"/>
                  </a:cubicBezTo>
                  <a:cubicBezTo>
                    <a:pt x="2124" y="2218"/>
                    <a:pt x="2089" y="2337"/>
                    <a:pt x="2065" y="2455"/>
                  </a:cubicBezTo>
                  <a:cubicBezTo>
                    <a:pt x="2053" y="2467"/>
                    <a:pt x="2077" y="2491"/>
                    <a:pt x="2089" y="2503"/>
                  </a:cubicBezTo>
                  <a:cubicBezTo>
                    <a:pt x="2112" y="2527"/>
                    <a:pt x="2148" y="2551"/>
                    <a:pt x="2184" y="2574"/>
                  </a:cubicBezTo>
                  <a:cubicBezTo>
                    <a:pt x="2243" y="2622"/>
                    <a:pt x="2266" y="2681"/>
                    <a:pt x="2255" y="2764"/>
                  </a:cubicBezTo>
                  <a:cubicBezTo>
                    <a:pt x="2219" y="2883"/>
                    <a:pt x="2219" y="3001"/>
                    <a:pt x="2279" y="3120"/>
                  </a:cubicBezTo>
                  <a:cubicBezTo>
                    <a:pt x="2302" y="3156"/>
                    <a:pt x="2302" y="3203"/>
                    <a:pt x="2314" y="3250"/>
                  </a:cubicBezTo>
                  <a:cubicBezTo>
                    <a:pt x="2302" y="3250"/>
                    <a:pt x="2302" y="3250"/>
                    <a:pt x="2290" y="3263"/>
                  </a:cubicBezTo>
                  <a:cubicBezTo>
                    <a:pt x="2279" y="3239"/>
                    <a:pt x="2255" y="3215"/>
                    <a:pt x="2243" y="3191"/>
                  </a:cubicBezTo>
                  <a:cubicBezTo>
                    <a:pt x="2124" y="3239"/>
                    <a:pt x="2029" y="3298"/>
                    <a:pt x="1922" y="3322"/>
                  </a:cubicBezTo>
                  <a:cubicBezTo>
                    <a:pt x="1839" y="3345"/>
                    <a:pt x="1744" y="3322"/>
                    <a:pt x="1649" y="3322"/>
                  </a:cubicBezTo>
                  <a:cubicBezTo>
                    <a:pt x="1662" y="3286"/>
                    <a:pt x="1673" y="3250"/>
                    <a:pt x="1685" y="3203"/>
                  </a:cubicBezTo>
                  <a:cubicBezTo>
                    <a:pt x="1697" y="3096"/>
                    <a:pt x="1673" y="3001"/>
                    <a:pt x="1602" y="2906"/>
                  </a:cubicBezTo>
                  <a:cubicBezTo>
                    <a:pt x="1531" y="2823"/>
                    <a:pt x="1472" y="2764"/>
                    <a:pt x="1353" y="2776"/>
                  </a:cubicBezTo>
                  <a:cubicBezTo>
                    <a:pt x="1294" y="2776"/>
                    <a:pt x="1234" y="2776"/>
                    <a:pt x="1187" y="2705"/>
                  </a:cubicBezTo>
                  <a:cubicBezTo>
                    <a:pt x="1175" y="2657"/>
                    <a:pt x="1056" y="2669"/>
                    <a:pt x="1032" y="2717"/>
                  </a:cubicBezTo>
                  <a:cubicBezTo>
                    <a:pt x="1021" y="2752"/>
                    <a:pt x="1009" y="2776"/>
                    <a:pt x="997" y="2800"/>
                  </a:cubicBezTo>
                  <a:cubicBezTo>
                    <a:pt x="950" y="2918"/>
                    <a:pt x="842" y="2942"/>
                    <a:pt x="747" y="2859"/>
                  </a:cubicBezTo>
                  <a:cubicBezTo>
                    <a:pt x="724" y="2835"/>
                    <a:pt x="700" y="2788"/>
                    <a:pt x="676" y="2764"/>
                  </a:cubicBezTo>
                  <a:cubicBezTo>
                    <a:pt x="629" y="2705"/>
                    <a:pt x="605" y="2646"/>
                    <a:pt x="558" y="2598"/>
                  </a:cubicBezTo>
                  <a:cubicBezTo>
                    <a:pt x="451" y="2503"/>
                    <a:pt x="415" y="2384"/>
                    <a:pt x="474" y="2266"/>
                  </a:cubicBezTo>
                  <a:cubicBezTo>
                    <a:pt x="522" y="2147"/>
                    <a:pt x="451" y="2111"/>
                    <a:pt x="392" y="2040"/>
                  </a:cubicBezTo>
                  <a:cubicBezTo>
                    <a:pt x="368" y="2088"/>
                    <a:pt x="344" y="2147"/>
                    <a:pt x="309" y="2206"/>
                  </a:cubicBezTo>
                  <a:cubicBezTo>
                    <a:pt x="297" y="2099"/>
                    <a:pt x="285" y="2016"/>
                    <a:pt x="273" y="1921"/>
                  </a:cubicBezTo>
                  <a:cubicBezTo>
                    <a:pt x="202" y="1910"/>
                    <a:pt x="130" y="1898"/>
                    <a:pt x="48" y="1886"/>
                  </a:cubicBezTo>
                  <a:cubicBezTo>
                    <a:pt x="59" y="1791"/>
                    <a:pt x="83" y="1708"/>
                    <a:pt x="95" y="1625"/>
                  </a:cubicBezTo>
                  <a:cubicBezTo>
                    <a:pt x="107" y="1589"/>
                    <a:pt x="95" y="1554"/>
                    <a:pt x="83" y="1518"/>
                  </a:cubicBezTo>
                  <a:cubicBezTo>
                    <a:pt x="12" y="1435"/>
                    <a:pt x="0" y="1328"/>
                    <a:pt x="48" y="1245"/>
                  </a:cubicBezTo>
                  <a:cubicBezTo>
                    <a:pt x="107" y="1150"/>
                    <a:pt x="107" y="1055"/>
                    <a:pt x="107" y="937"/>
                  </a:cubicBezTo>
                  <a:cubicBezTo>
                    <a:pt x="130" y="937"/>
                    <a:pt x="166" y="925"/>
                    <a:pt x="190" y="925"/>
                  </a:cubicBezTo>
                  <a:cubicBezTo>
                    <a:pt x="332" y="937"/>
                    <a:pt x="439" y="877"/>
                    <a:pt x="534" y="770"/>
                  </a:cubicBezTo>
                  <a:cubicBezTo>
                    <a:pt x="546" y="759"/>
                    <a:pt x="570" y="747"/>
                    <a:pt x="593" y="723"/>
                  </a:cubicBezTo>
                  <a:cubicBezTo>
                    <a:pt x="641" y="652"/>
                    <a:pt x="712" y="640"/>
                    <a:pt x="795" y="652"/>
                  </a:cubicBezTo>
                  <a:cubicBezTo>
                    <a:pt x="842" y="652"/>
                    <a:pt x="902" y="640"/>
                    <a:pt x="950" y="616"/>
                  </a:cubicBezTo>
                  <a:cubicBezTo>
                    <a:pt x="1151" y="533"/>
                    <a:pt x="1365" y="426"/>
                    <a:pt x="1567" y="331"/>
                  </a:cubicBezTo>
                  <a:cubicBezTo>
                    <a:pt x="1626" y="307"/>
                    <a:pt x="1662" y="272"/>
                    <a:pt x="1673" y="225"/>
                  </a:cubicBezTo>
                  <a:cubicBezTo>
                    <a:pt x="1685" y="201"/>
                    <a:pt x="1697" y="177"/>
                    <a:pt x="1709" y="153"/>
                  </a:cubicBezTo>
                  <a:cubicBezTo>
                    <a:pt x="1744" y="12"/>
                    <a:pt x="1946" y="0"/>
                    <a:pt x="2041" y="95"/>
                  </a:cubicBezTo>
                  <a:cubicBezTo>
                    <a:pt x="2053" y="107"/>
                    <a:pt x="2053" y="130"/>
                    <a:pt x="2053" y="153"/>
                  </a:cubicBezTo>
                  <a:cubicBezTo>
                    <a:pt x="2029" y="213"/>
                    <a:pt x="2065" y="248"/>
                    <a:pt x="2112" y="284"/>
                  </a:cubicBezTo>
                  <a:cubicBezTo>
                    <a:pt x="2160" y="320"/>
                    <a:pt x="2207" y="367"/>
                    <a:pt x="2255" y="402"/>
                  </a:cubicBezTo>
                  <a:cubicBezTo>
                    <a:pt x="2314" y="450"/>
                    <a:pt x="2385" y="450"/>
                    <a:pt x="2433" y="391"/>
                  </a:cubicBezTo>
                  <a:cubicBezTo>
                    <a:pt x="2456" y="367"/>
                    <a:pt x="2480" y="331"/>
                    <a:pt x="2504" y="320"/>
                  </a:cubicBezTo>
                  <a:cubicBezTo>
                    <a:pt x="2528" y="296"/>
                    <a:pt x="2551" y="296"/>
                    <a:pt x="2587" y="284"/>
                  </a:cubicBezTo>
                  <a:cubicBezTo>
                    <a:pt x="2587" y="296"/>
                    <a:pt x="2587" y="307"/>
                    <a:pt x="2599" y="320"/>
                  </a:cubicBezTo>
                  <a:cubicBezTo>
                    <a:pt x="2540" y="355"/>
                    <a:pt x="2492" y="402"/>
                    <a:pt x="2445" y="438"/>
                  </a:cubicBezTo>
                  <a:cubicBezTo>
                    <a:pt x="2350" y="521"/>
                    <a:pt x="2314" y="628"/>
                    <a:pt x="2326" y="759"/>
                  </a:cubicBezTo>
                  <a:cubicBezTo>
                    <a:pt x="2361" y="984"/>
                    <a:pt x="2492" y="1162"/>
                    <a:pt x="2599" y="1364"/>
                  </a:cubicBezTo>
                  <a:cubicBezTo>
                    <a:pt x="2646" y="1447"/>
                    <a:pt x="2741" y="1494"/>
                    <a:pt x="2801" y="1554"/>
                  </a:cubicBezTo>
                  <a:cubicBezTo>
                    <a:pt x="2824" y="1577"/>
                    <a:pt x="2848" y="1601"/>
                    <a:pt x="2836" y="1625"/>
                  </a:cubicBezTo>
                  <a:cubicBezTo>
                    <a:pt x="2813" y="1708"/>
                    <a:pt x="2872" y="1732"/>
                    <a:pt x="2919" y="1767"/>
                  </a:cubicBezTo>
                  <a:cubicBezTo>
                    <a:pt x="2943" y="1779"/>
                    <a:pt x="2955" y="1791"/>
                    <a:pt x="2991" y="1815"/>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Oyo</a:t>
              </a:r>
            </a:p>
          </p:txBody>
        </p:sp>
        <p:sp>
          <p:nvSpPr>
            <p:cNvPr id="84" name="Freeform 15">
              <a:extLst>
                <a:ext uri="{FF2B5EF4-FFF2-40B4-BE49-F238E27FC236}">
                  <a16:creationId xmlns:a16="http://schemas.microsoft.com/office/drawing/2014/main" id="{B9890003-BDB4-4721-A388-0EF38F94ABAB}"/>
                </a:ext>
              </a:extLst>
            </p:cNvPr>
            <p:cNvSpPr>
              <a:spLocks noChangeArrowheads="1"/>
            </p:cNvSpPr>
            <p:nvPr/>
          </p:nvSpPr>
          <p:spPr bwMode="auto">
            <a:xfrm>
              <a:off x="5387975" y="2743201"/>
              <a:ext cx="1187450" cy="1139825"/>
            </a:xfrm>
            <a:custGeom>
              <a:avLst/>
              <a:gdLst>
                <a:gd name="T0" fmla="*/ 2147 w 3299"/>
                <a:gd name="T1" fmla="*/ 1139 h 3168"/>
                <a:gd name="T2" fmla="*/ 2147 w 3299"/>
                <a:gd name="T3" fmla="*/ 1139 h 3168"/>
                <a:gd name="T4" fmla="*/ 2076 w 3299"/>
                <a:gd name="T5" fmla="*/ 973 h 3168"/>
                <a:gd name="T6" fmla="*/ 2076 w 3299"/>
                <a:gd name="T7" fmla="*/ 926 h 3168"/>
                <a:gd name="T8" fmla="*/ 2123 w 3299"/>
                <a:gd name="T9" fmla="*/ 914 h 3168"/>
                <a:gd name="T10" fmla="*/ 2444 w 3299"/>
                <a:gd name="T11" fmla="*/ 1009 h 3168"/>
                <a:gd name="T12" fmla="*/ 2480 w 3299"/>
                <a:gd name="T13" fmla="*/ 1032 h 3168"/>
                <a:gd name="T14" fmla="*/ 2646 w 3299"/>
                <a:gd name="T15" fmla="*/ 1127 h 3168"/>
                <a:gd name="T16" fmla="*/ 2824 w 3299"/>
                <a:gd name="T17" fmla="*/ 1199 h 3168"/>
                <a:gd name="T18" fmla="*/ 3144 w 3299"/>
                <a:gd name="T19" fmla="*/ 1400 h 3168"/>
                <a:gd name="T20" fmla="*/ 3180 w 3299"/>
                <a:gd name="T21" fmla="*/ 1459 h 3168"/>
                <a:gd name="T22" fmla="*/ 3203 w 3299"/>
                <a:gd name="T23" fmla="*/ 1981 h 3168"/>
                <a:gd name="T24" fmla="*/ 3287 w 3299"/>
                <a:gd name="T25" fmla="*/ 2183 h 3168"/>
                <a:gd name="T26" fmla="*/ 3263 w 3299"/>
                <a:gd name="T27" fmla="*/ 2278 h 3168"/>
                <a:gd name="T28" fmla="*/ 3215 w 3299"/>
                <a:gd name="T29" fmla="*/ 2289 h 3168"/>
                <a:gd name="T30" fmla="*/ 2753 w 3299"/>
                <a:gd name="T31" fmla="*/ 2538 h 3168"/>
                <a:gd name="T32" fmla="*/ 2396 w 3299"/>
                <a:gd name="T33" fmla="*/ 2835 h 3168"/>
                <a:gd name="T34" fmla="*/ 1803 w 3299"/>
                <a:gd name="T35" fmla="*/ 3156 h 3168"/>
                <a:gd name="T36" fmla="*/ 1684 w 3299"/>
                <a:gd name="T37" fmla="*/ 3156 h 3168"/>
                <a:gd name="T38" fmla="*/ 1340 w 3299"/>
                <a:gd name="T39" fmla="*/ 3037 h 3168"/>
                <a:gd name="T40" fmla="*/ 937 w 3299"/>
                <a:gd name="T41" fmla="*/ 3013 h 3168"/>
                <a:gd name="T42" fmla="*/ 747 w 3299"/>
                <a:gd name="T43" fmla="*/ 2942 h 3168"/>
                <a:gd name="T44" fmla="*/ 664 w 3299"/>
                <a:gd name="T45" fmla="*/ 2894 h 3168"/>
                <a:gd name="T46" fmla="*/ 569 w 3299"/>
                <a:gd name="T47" fmla="*/ 2752 h 3168"/>
                <a:gd name="T48" fmla="*/ 557 w 3299"/>
                <a:gd name="T49" fmla="*/ 2574 h 3168"/>
                <a:gd name="T50" fmla="*/ 771 w 3299"/>
                <a:gd name="T51" fmla="*/ 2349 h 3168"/>
                <a:gd name="T52" fmla="*/ 806 w 3299"/>
                <a:gd name="T53" fmla="*/ 2170 h 3168"/>
                <a:gd name="T54" fmla="*/ 723 w 3299"/>
                <a:gd name="T55" fmla="*/ 2123 h 3168"/>
                <a:gd name="T56" fmla="*/ 486 w 3299"/>
                <a:gd name="T57" fmla="*/ 2111 h 3168"/>
                <a:gd name="T58" fmla="*/ 403 w 3299"/>
                <a:gd name="T59" fmla="*/ 2052 h 3168"/>
                <a:gd name="T60" fmla="*/ 367 w 3299"/>
                <a:gd name="T61" fmla="*/ 1946 h 3168"/>
                <a:gd name="T62" fmla="*/ 249 w 3299"/>
                <a:gd name="T63" fmla="*/ 1816 h 3168"/>
                <a:gd name="T64" fmla="*/ 284 w 3299"/>
                <a:gd name="T65" fmla="*/ 1661 h 3168"/>
                <a:gd name="T66" fmla="*/ 201 w 3299"/>
                <a:gd name="T67" fmla="*/ 1578 h 3168"/>
                <a:gd name="T68" fmla="*/ 0 w 3299"/>
                <a:gd name="T69" fmla="*/ 1377 h 3168"/>
                <a:gd name="T70" fmla="*/ 12 w 3299"/>
                <a:gd name="T71" fmla="*/ 1341 h 3168"/>
                <a:gd name="T72" fmla="*/ 36 w 3299"/>
                <a:gd name="T73" fmla="*/ 1293 h 3168"/>
                <a:gd name="T74" fmla="*/ 131 w 3299"/>
                <a:gd name="T75" fmla="*/ 842 h 3168"/>
                <a:gd name="T76" fmla="*/ 165 w 3299"/>
                <a:gd name="T77" fmla="*/ 712 h 3168"/>
                <a:gd name="T78" fmla="*/ 225 w 3299"/>
                <a:gd name="T79" fmla="*/ 392 h 3168"/>
                <a:gd name="T80" fmla="*/ 272 w 3299"/>
                <a:gd name="T81" fmla="*/ 237 h 3168"/>
                <a:gd name="T82" fmla="*/ 344 w 3299"/>
                <a:gd name="T83" fmla="*/ 0 h 3168"/>
                <a:gd name="T84" fmla="*/ 533 w 3299"/>
                <a:gd name="T85" fmla="*/ 71 h 3168"/>
                <a:gd name="T86" fmla="*/ 581 w 3299"/>
                <a:gd name="T87" fmla="*/ 130 h 3168"/>
                <a:gd name="T88" fmla="*/ 628 w 3299"/>
                <a:gd name="T89" fmla="*/ 558 h 3168"/>
                <a:gd name="T90" fmla="*/ 640 w 3299"/>
                <a:gd name="T91" fmla="*/ 629 h 3168"/>
                <a:gd name="T92" fmla="*/ 901 w 3299"/>
                <a:gd name="T93" fmla="*/ 581 h 3168"/>
                <a:gd name="T94" fmla="*/ 1032 w 3299"/>
                <a:gd name="T95" fmla="*/ 760 h 3168"/>
                <a:gd name="T96" fmla="*/ 937 w 3299"/>
                <a:gd name="T97" fmla="*/ 1044 h 3168"/>
                <a:gd name="T98" fmla="*/ 972 w 3299"/>
                <a:gd name="T99" fmla="*/ 1068 h 3168"/>
                <a:gd name="T100" fmla="*/ 1222 w 3299"/>
                <a:gd name="T101" fmla="*/ 1258 h 3168"/>
                <a:gd name="T102" fmla="*/ 1329 w 3299"/>
                <a:gd name="T103" fmla="*/ 1329 h 3168"/>
                <a:gd name="T104" fmla="*/ 1839 w 3299"/>
                <a:gd name="T105" fmla="*/ 1341 h 3168"/>
                <a:gd name="T106" fmla="*/ 1910 w 3299"/>
                <a:gd name="T107" fmla="*/ 1305 h 3168"/>
                <a:gd name="T108" fmla="*/ 2147 w 3299"/>
                <a:gd name="T109" fmla="*/ 1139 h 3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99" h="3168">
                  <a:moveTo>
                    <a:pt x="2147" y="1139"/>
                  </a:moveTo>
                  <a:lnTo>
                    <a:pt x="2147" y="1139"/>
                  </a:lnTo>
                  <a:cubicBezTo>
                    <a:pt x="2123" y="1068"/>
                    <a:pt x="2100" y="1020"/>
                    <a:pt x="2076" y="973"/>
                  </a:cubicBezTo>
                  <a:cubicBezTo>
                    <a:pt x="2076" y="961"/>
                    <a:pt x="2076" y="937"/>
                    <a:pt x="2076" y="926"/>
                  </a:cubicBezTo>
                  <a:cubicBezTo>
                    <a:pt x="2088" y="914"/>
                    <a:pt x="2112" y="914"/>
                    <a:pt x="2123" y="914"/>
                  </a:cubicBezTo>
                  <a:cubicBezTo>
                    <a:pt x="2231" y="937"/>
                    <a:pt x="2337" y="973"/>
                    <a:pt x="2444" y="1009"/>
                  </a:cubicBezTo>
                  <a:cubicBezTo>
                    <a:pt x="2468" y="1009"/>
                    <a:pt x="2480" y="1020"/>
                    <a:pt x="2480" y="1032"/>
                  </a:cubicBezTo>
                  <a:cubicBezTo>
                    <a:pt x="2515" y="1104"/>
                    <a:pt x="2575" y="1115"/>
                    <a:pt x="2646" y="1127"/>
                  </a:cubicBezTo>
                  <a:cubicBezTo>
                    <a:pt x="2705" y="1139"/>
                    <a:pt x="2764" y="1163"/>
                    <a:pt x="2824" y="1199"/>
                  </a:cubicBezTo>
                  <a:cubicBezTo>
                    <a:pt x="2930" y="1258"/>
                    <a:pt x="3037" y="1329"/>
                    <a:pt x="3144" y="1400"/>
                  </a:cubicBezTo>
                  <a:cubicBezTo>
                    <a:pt x="3168" y="1412"/>
                    <a:pt x="3180" y="1436"/>
                    <a:pt x="3180" y="1459"/>
                  </a:cubicBezTo>
                  <a:cubicBezTo>
                    <a:pt x="3120" y="1638"/>
                    <a:pt x="3180" y="1816"/>
                    <a:pt x="3203" y="1981"/>
                  </a:cubicBezTo>
                  <a:cubicBezTo>
                    <a:pt x="3215" y="2052"/>
                    <a:pt x="3215" y="2135"/>
                    <a:pt x="3287" y="2183"/>
                  </a:cubicBezTo>
                  <a:cubicBezTo>
                    <a:pt x="3298" y="2194"/>
                    <a:pt x="3275" y="2242"/>
                    <a:pt x="3263" y="2278"/>
                  </a:cubicBezTo>
                  <a:cubicBezTo>
                    <a:pt x="3263" y="2278"/>
                    <a:pt x="3239" y="2289"/>
                    <a:pt x="3215" y="2289"/>
                  </a:cubicBezTo>
                  <a:cubicBezTo>
                    <a:pt x="3037" y="2313"/>
                    <a:pt x="2883" y="2408"/>
                    <a:pt x="2753" y="2538"/>
                  </a:cubicBezTo>
                  <a:cubicBezTo>
                    <a:pt x="2634" y="2645"/>
                    <a:pt x="2503" y="2740"/>
                    <a:pt x="2396" y="2835"/>
                  </a:cubicBezTo>
                  <a:cubicBezTo>
                    <a:pt x="2218" y="2990"/>
                    <a:pt x="2017" y="3096"/>
                    <a:pt x="1803" y="3156"/>
                  </a:cubicBezTo>
                  <a:cubicBezTo>
                    <a:pt x="1768" y="3167"/>
                    <a:pt x="1720" y="3167"/>
                    <a:pt x="1684" y="3156"/>
                  </a:cubicBezTo>
                  <a:cubicBezTo>
                    <a:pt x="1566" y="3120"/>
                    <a:pt x="1447" y="3085"/>
                    <a:pt x="1340" y="3037"/>
                  </a:cubicBezTo>
                  <a:cubicBezTo>
                    <a:pt x="1198" y="2990"/>
                    <a:pt x="1067" y="3001"/>
                    <a:pt x="937" y="3013"/>
                  </a:cubicBezTo>
                  <a:cubicBezTo>
                    <a:pt x="866" y="3013"/>
                    <a:pt x="794" y="3025"/>
                    <a:pt x="747" y="2942"/>
                  </a:cubicBezTo>
                  <a:cubicBezTo>
                    <a:pt x="735" y="2930"/>
                    <a:pt x="699" y="2918"/>
                    <a:pt x="664" y="2894"/>
                  </a:cubicBezTo>
                  <a:cubicBezTo>
                    <a:pt x="676" y="2835"/>
                    <a:pt x="640" y="2788"/>
                    <a:pt x="569" y="2752"/>
                  </a:cubicBezTo>
                  <a:cubicBezTo>
                    <a:pt x="498" y="2717"/>
                    <a:pt x="498" y="2622"/>
                    <a:pt x="557" y="2574"/>
                  </a:cubicBezTo>
                  <a:cubicBezTo>
                    <a:pt x="628" y="2503"/>
                    <a:pt x="688" y="2420"/>
                    <a:pt x="771" y="2349"/>
                  </a:cubicBezTo>
                  <a:cubicBezTo>
                    <a:pt x="806" y="2325"/>
                    <a:pt x="806" y="2242"/>
                    <a:pt x="806" y="2170"/>
                  </a:cubicBezTo>
                  <a:cubicBezTo>
                    <a:pt x="806" y="2159"/>
                    <a:pt x="759" y="2123"/>
                    <a:pt x="723" y="2123"/>
                  </a:cubicBezTo>
                  <a:cubicBezTo>
                    <a:pt x="640" y="2111"/>
                    <a:pt x="569" y="2111"/>
                    <a:pt x="486" y="2111"/>
                  </a:cubicBezTo>
                  <a:cubicBezTo>
                    <a:pt x="438" y="2111"/>
                    <a:pt x="415" y="2099"/>
                    <a:pt x="403" y="2052"/>
                  </a:cubicBezTo>
                  <a:cubicBezTo>
                    <a:pt x="391" y="2016"/>
                    <a:pt x="379" y="1981"/>
                    <a:pt x="367" y="1946"/>
                  </a:cubicBezTo>
                  <a:cubicBezTo>
                    <a:pt x="344" y="1875"/>
                    <a:pt x="332" y="1816"/>
                    <a:pt x="249" y="1816"/>
                  </a:cubicBezTo>
                  <a:cubicBezTo>
                    <a:pt x="260" y="1756"/>
                    <a:pt x="284" y="1709"/>
                    <a:pt x="284" y="1661"/>
                  </a:cubicBezTo>
                  <a:cubicBezTo>
                    <a:pt x="272" y="1626"/>
                    <a:pt x="237" y="1590"/>
                    <a:pt x="201" y="1578"/>
                  </a:cubicBezTo>
                  <a:cubicBezTo>
                    <a:pt x="95" y="1543"/>
                    <a:pt x="60" y="1448"/>
                    <a:pt x="0" y="1377"/>
                  </a:cubicBezTo>
                  <a:cubicBezTo>
                    <a:pt x="0" y="1364"/>
                    <a:pt x="0" y="1353"/>
                    <a:pt x="12" y="1341"/>
                  </a:cubicBezTo>
                  <a:cubicBezTo>
                    <a:pt x="12" y="1317"/>
                    <a:pt x="24" y="1305"/>
                    <a:pt x="36" y="1293"/>
                  </a:cubicBezTo>
                  <a:cubicBezTo>
                    <a:pt x="131" y="1163"/>
                    <a:pt x="165" y="1009"/>
                    <a:pt x="131" y="842"/>
                  </a:cubicBezTo>
                  <a:cubicBezTo>
                    <a:pt x="119" y="807"/>
                    <a:pt x="142" y="747"/>
                    <a:pt x="165" y="712"/>
                  </a:cubicBezTo>
                  <a:cubicBezTo>
                    <a:pt x="225" y="605"/>
                    <a:pt x="260" y="510"/>
                    <a:pt x="225" y="392"/>
                  </a:cubicBezTo>
                  <a:cubicBezTo>
                    <a:pt x="213" y="332"/>
                    <a:pt x="225" y="285"/>
                    <a:pt x="272" y="237"/>
                  </a:cubicBezTo>
                  <a:cubicBezTo>
                    <a:pt x="355" y="190"/>
                    <a:pt x="391" y="119"/>
                    <a:pt x="344" y="0"/>
                  </a:cubicBezTo>
                  <a:cubicBezTo>
                    <a:pt x="415" y="35"/>
                    <a:pt x="486" y="48"/>
                    <a:pt x="533" y="71"/>
                  </a:cubicBezTo>
                  <a:cubicBezTo>
                    <a:pt x="557" y="83"/>
                    <a:pt x="569" y="107"/>
                    <a:pt x="581" y="130"/>
                  </a:cubicBezTo>
                  <a:cubicBezTo>
                    <a:pt x="640" y="261"/>
                    <a:pt x="628" y="415"/>
                    <a:pt x="628" y="558"/>
                  </a:cubicBezTo>
                  <a:cubicBezTo>
                    <a:pt x="640" y="581"/>
                    <a:pt x="640" y="605"/>
                    <a:pt x="640" y="629"/>
                  </a:cubicBezTo>
                  <a:cubicBezTo>
                    <a:pt x="735" y="617"/>
                    <a:pt x="818" y="593"/>
                    <a:pt x="901" y="581"/>
                  </a:cubicBezTo>
                  <a:cubicBezTo>
                    <a:pt x="996" y="570"/>
                    <a:pt x="1056" y="665"/>
                    <a:pt x="1032" y="760"/>
                  </a:cubicBezTo>
                  <a:cubicBezTo>
                    <a:pt x="996" y="854"/>
                    <a:pt x="972" y="961"/>
                    <a:pt x="937" y="1044"/>
                  </a:cubicBezTo>
                  <a:cubicBezTo>
                    <a:pt x="961" y="1068"/>
                    <a:pt x="961" y="1068"/>
                    <a:pt x="972" y="1068"/>
                  </a:cubicBezTo>
                  <a:cubicBezTo>
                    <a:pt x="1091" y="1080"/>
                    <a:pt x="1162" y="1151"/>
                    <a:pt x="1222" y="1258"/>
                  </a:cubicBezTo>
                  <a:cubicBezTo>
                    <a:pt x="1234" y="1305"/>
                    <a:pt x="1269" y="1329"/>
                    <a:pt x="1329" y="1329"/>
                  </a:cubicBezTo>
                  <a:cubicBezTo>
                    <a:pt x="1495" y="1329"/>
                    <a:pt x="1661" y="1341"/>
                    <a:pt x="1839" y="1341"/>
                  </a:cubicBezTo>
                  <a:cubicBezTo>
                    <a:pt x="1863" y="1341"/>
                    <a:pt x="1898" y="1329"/>
                    <a:pt x="1910" y="1305"/>
                  </a:cubicBezTo>
                  <a:cubicBezTo>
                    <a:pt x="1946" y="1222"/>
                    <a:pt x="2017" y="1151"/>
                    <a:pt x="2147" y="1139"/>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x-none" sz="500" b="0" i="0" u="none" strike="noStrike" kern="1200" cap="none" spc="0" normalizeH="0" baseline="0" noProof="0" dirty="0">
                <a:ln>
                  <a:noFill/>
                </a:ln>
                <a:solidFill>
                  <a:srgbClr val="002E6D"/>
                </a:solidFill>
                <a:effectLst/>
                <a:uLnTx/>
                <a:uFillTx/>
                <a:latin typeface="Museo 30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x-none" sz="500" b="0" i="0" u="none" strike="noStrike" kern="1200" cap="none" spc="0" normalizeH="0" baseline="0" noProof="0" dirty="0">
                <a:ln>
                  <a:noFill/>
                </a:ln>
                <a:solidFill>
                  <a:srgbClr val="002E6D"/>
                </a:solidFill>
                <a:effectLst/>
                <a:uLnTx/>
                <a:uFillTx/>
                <a:latin typeface="Museo 30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Plateau</a:t>
              </a:r>
            </a:p>
          </p:txBody>
        </p:sp>
        <p:sp>
          <p:nvSpPr>
            <p:cNvPr id="85" name="Freeform 16">
              <a:extLst>
                <a:ext uri="{FF2B5EF4-FFF2-40B4-BE49-F238E27FC236}">
                  <a16:creationId xmlns:a16="http://schemas.microsoft.com/office/drawing/2014/main" id="{FABA5EA1-9119-4197-A7AB-52EC86CCA57C}"/>
                </a:ext>
              </a:extLst>
            </p:cNvPr>
            <p:cNvSpPr>
              <a:spLocks noChangeArrowheads="1"/>
            </p:cNvSpPr>
            <p:nvPr/>
          </p:nvSpPr>
          <p:spPr bwMode="auto">
            <a:xfrm>
              <a:off x="4464050" y="3311525"/>
              <a:ext cx="1525588" cy="909638"/>
            </a:xfrm>
            <a:custGeom>
              <a:avLst/>
              <a:gdLst>
                <a:gd name="T0" fmla="*/ 1009 w 4237"/>
                <a:gd name="T1" fmla="*/ 273 h 2528"/>
                <a:gd name="T2" fmla="*/ 1009 w 4237"/>
                <a:gd name="T3" fmla="*/ 273 h 2528"/>
                <a:gd name="T4" fmla="*/ 1115 w 4237"/>
                <a:gd name="T5" fmla="*/ 143 h 2528"/>
                <a:gd name="T6" fmla="*/ 1068 w 4237"/>
                <a:gd name="T7" fmla="*/ 24 h 2528"/>
                <a:gd name="T8" fmla="*/ 1448 w 4237"/>
                <a:gd name="T9" fmla="*/ 131 h 2528"/>
                <a:gd name="T10" fmla="*/ 1472 w 4237"/>
                <a:gd name="T11" fmla="*/ 95 h 2528"/>
                <a:gd name="T12" fmla="*/ 1685 w 4237"/>
                <a:gd name="T13" fmla="*/ 131 h 2528"/>
                <a:gd name="T14" fmla="*/ 1757 w 4237"/>
                <a:gd name="T15" fmla="*/ 592 h 2528"/>
                <a:gd name="T16" fmla="*/ 2006 w 4237"/>
                <a:gd name="T17" fmla="*/ 533 h 2528"/>
                <a:gd name="T18" fmla="*/ 2207 w 4237"/>
                <a:gd name="T19" fmla="*/ 427 h 2528"/>
                <a:gd name="T20" fmla="*/ 2267 w 4237"/>
                <a:gd name="T21" fmla="*/ 474 h 2528"/>
                <a:gd name="T22" fmla="*/ 2350 w 4237"/>
                <a:gd name="T23" fmla="*/ 652 h 2528"/>
                <a:gd name="T24" fmla="*/ 2599 w 4237"/>
                <a:gd name="T25" fmla="*/ 592 h 2528"/>
                <a:gd name="T26" fmla="*/ 2634 w 4237"/>
                <a:gd name="T27" fmla="*/ 533 h 2528"/>
                <a:gd name="T28" fmla="*/ 2752 w 4237"/>
                <a:gd name="T29" fmla="*/ 285 h 2528"/>
                <a:gd name="T30" fmla="*/ 2871 w 4237"/>
                <a:gd name="T31" fmla="*/ 368 h 2528"/>
                <a:gd name="T32" fmla="*/ 2954 w 4237"/>
                <a:gd name="T33" fmla="*/ 569 h 2528"/>
                <a:gd name="T34" fmla="*/ 3180 w 4237"/>
                <a:gd name="T35" fmla="*/ 592 h 2528"/>
                <a:gd name="T36" fmla="*/ 3227 w 4237"/>
                <a:gd name="T37" fmla="*/ 592 h 2528"/>
                <a:gd name="T38" fmla="*/ 3322 w 4237"/>
                <a:gd name="T39" fmla="*/ 628 h 2528"/>
                <a:gd name="T40" fmla="*/ 3262 w 4237"/>
                <a:gd name="T41" fmla="*/ 759 h 2528"/>
                <a:gd name="T42" fmla="*/ 3013 w 4237"/>
                <a:gd name="T43" fmla="*/ 1008 h 2528"/>
                <a:gd name="T44" fmla="*/ 3001 w 4237"/>
                <a:gd name="T45" fmla="*/ 1044 h 2528"/>
                <a:gd name="T46" fmla="*/ 3132 w 4237"/>
                <a:gd name="T47" fmla="*/ 1245 h 2528"/>
                <a:gd name="T48" fmla="*/ 3191 w 4237"/>
                <a:gd name="T49" fmla="*/ 1364 h 2528"/>
                <a:gd name="T50" fmla="*/ 3322 w 4237"/>
                <a:gd name="T51" fmla="*/ 1459 h 2528"/>
                <a:gd name="T52" fmla="*/ 3393 w 4237"/>
                <a:gd name="T53" fmla="*/ 1494 h 2528"/>
                <a:gd name="T54" fmla="*/ 3429 w 4237"/>
                <a:gd name="T55" fmla="*/ 1494 h 2528"/>
                <a:gd name="T56" fmla="*/ 4224 w 4237"/>
                <a:gd name="T57" fmla="*/ 1625 h 2528"/>
                <a:gd name="T58" fmla="*/ 4236 w 4237"/>
                <a:gd name="T59" fmla="*/ 1637 h 2528"/>
                <a:gd name="T60" fmla="*/ 3987 w 4237"/>
                <a:gd name="T61" fmla="*/ 1708 h 2528"/>
                <a:gd name="T62" fmla="*/ 3820 w 4237"/>
                <a:gd name="T63" fmla="*/ 1696 h 2528"/>
                <a:gd name="T64" fmla="*/ 3785 w 4237"/>
                <a:gd name="T65" fmla="*/ 1886 h 2528"/>
                <a:gd name="T66" fmla="*/ 3856 w 4237"/>
                <a:gd name="T67" fmla="*/ 1993 h 2528"/>
                <a:gd name="T68" fmla="*/ 3820 w 4237"/>
                <a:gd name="T69" fmla="*/ 2183 h 2528"/>
                <a:gd name="T70" fmla="*/ 3583 w 4237"/>
                <a:gd name="T71" fmla="*/ 2373 h 2528"/>
                <a:gd name="T72" fmla="*/ 3500 w 4237"/>
                <a:gd name="T73" fmla="*/ 2242 h 2528"/>
                <a:gd name="T74" fmla="*/ 3239 w 4237"/>
                <a:gd name="T75" fmla="*/ 2100 h 2528"/>
                <a:gd name="T76" fmla="*/ 2930 w 4237"/>
                <a:gd name="T77" fmla="*/ 2040 h 2528"/>
                <a:gd name="T78" fmla="*/ 2740 w 4237"/>
                <a:gd name="T79" fmla="*/ 1981 h 2528"/>
                <a:gd name="T80" fmla="*/ 2267 w 4237"/>
                <a:gd name="T81" fmla="*/ 2100 h 2528"/>
                <a:gd name="T82" fmla="*/ 2279 w 4237"/>
                <a:gd name="T83" fmla="*/ 2301 h 2528"/>
                <a:gd name="T84" fmla="*/ 2338 w 4237"/>
                <a:gd name="T85" fmla="*/ 2444 h 2528"/>
                <a:gd name="T86" fmla="*/ 2361 w 4237"/>
                <a:gd name="T87" fmla="*/ 2527 h 2528"/>
                <a:gd name="T88" fmla="*/ 2219 w 4237"/>
                <a:gd name="T89" fmla="*/ 2468 h 2528"/>
                <a:gd name="T90" fmla="*/ 1139 w 4237"/>
                <a:gd name="T91" fmla="*/ 2124 h 2528"/>
                <a:gd name="T92" fmla="*/ 724 w 4237"/>
                <a:gd name="T93" fmla="*/ 2124 h 2528"/>
                <a:gd name="T94" fmla="*/ 143 w 4237"/>
                <a:gd name="T95" fmla="*/ 2313 h 2528"/>
                <a:gd name="T96" fmla="*/ 35 w 4237"/>
                <a:gd name="T97" fmla="*/ 2349 h 2528"/>
                <a:gd name="T98" fmla="*/ 59 w 4237"/>
                <a:gd name="T99" fmla="*/ 2219 h 2528"/>
                <a:gd name="T100" fmla="*/ 83 w 4237"/>
                <a:gd name="T101" fmla="*/ 2111 h 2528"/>
                <a:gd name="T102" fmla="*/ 71 w 4237"/>
                <a:gd name="T103" fmla="*/ 1803 h 2528"/>
                <a:gd name="T104" fmla="*/ 261 w 4237"/>
                <a:gd name="T105" fmla="*/ 1518 h 2528"/>
                <a:gd name="T106" fmla="*/ 510 w 4237"/>
                <a:gd name="T107" fmla="*/ 1435 h 2528"/>
                <a:gd name="T108" fmla="*/ 902 w 4237"/>
                <a:gd name="T109" fmla="*/ 1127 h 2528"/>
                <a:gd name="T110" fmla="*/ 1009 w 4237"/>
                <a:gd name="T111" fmla="*/ 711 h 2528"/>
                <a:gd name="T112" fmla="*/ 997 w 4237"/>
                <a:gd name="T113" fmla="*/ 344 h 2528"/>
                <a:gd name="T114" fmla="*/ 1009 w 4237"/>
                <a:gd name="T115" fmla="*/ 273 h 2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237" h="2528">
                  <a:moveTo>
                    <a:pt x="1009" y="273"/>
                  </a:moveTo>
                  <a:lnTo>
                    <a:pt x="1009" y="273"/>
                  </a:lnTo>
                  <a:cubicBezTo>
                    <a:pt x="1044" y="226"/>
                    <a:pt x="1092" y="190"/>
                    <a:pt x="1115" y="143"/>
                  </a:cubicBezTo>
                  <a:cubicBezTo>
                    <a:pt x="1115" y="119"/>
                    <a:pt x="1092" y="71"/>
                    <a:pt x="1068" y="24"/>
                  </a:cubicBezTo>
                  <a:cubicBezTo>
                    <a:pt x="1199" y="60"/>
                    <a:pt x="1317" y="95"/>
                    <a:pt x="1448" y="131"/>
                  </a:cubicBezTo>
                  <a:cubicBezTo>
                    <a:pt x="1448" y="131"/>
                    <a:pt x="1460" y="107"/>
                    <a:pt x="1472" y="95"/>
                  </a:cubicBezTo>
                  <a:cubicBezTo>
                    <a:pt x="1578" y="0"/>
                    <a:pt x="1626" y="12"/>
                    <a:pt x="1685" y="131"/>
                  </a:cubicBezTo>
                  <a:cubicBezTo>
                    <a:pt x="1768" y="273"/>
                    <a:pt x="1875" y="415"/>
                    <a:pt x="1757" y="592"/>
                  </a:cubicBezTo>
                  <a:cubicBezTo>
                    <a:pt x="1863" y="628"/>
                    <a:pt x="1946" y="605"/>
                    <a:pt x="2006" y="533"/>
                  </a:cubicBezTo>
                  <a:cubicBezTo>
                    <a:pt x="2053" y="462"/>
                    <a:pt x="2112" y="403"/>
                    <a:pt x="2207" y="427"/>
                  </a:cubicBezTo>
                  <a:cubicBezTo>
                    <a:pt x="2231" y="438"/>
                    <a:pt x="2255" y="450"/>
                    <a:pt x="2267" y="474"/>
                  </a:cubicBezTo>
                  <a:cubicBezTo>
                    <a:pt x="2302" y="533"/>
                    <a:pt x="2326" y="592"/>
                    <a:pt x="2350" y="652"/>
                  </a:cubicBezTo>
                  <a:cubicBezTo>
                    <a:pt x="2433" y="640"/>
                    <a:pt x="2516" y="616"/>
                    <a:pt x="2599" y="592"/>
                  </a:cubicBezTo>
                  <a:cubicBezTo>
                    <a:pt x="2611" y="592"/>
                    <a:pt x="2623" y="557"/>
                    <a:pt x="2634" y="533"/>
                  </a:cubicBezTo>
                  <a:cubicBezTo>
                    <a:pt x="2682" y="450"/>
                    <a:pt x="2717" y="368"/>
                    <a:pt x="2752" y="285"/>
                  </a:cubicBezTo>
                  <a:cubicBezTo>
                    <a:pt x="2823" y="285"/>
                    <a:pt x="2859" y="309"/>
                    <a:pt x="2871" y="368"/>
                  </a:cubicBezTo>
                  <a:cubicBezTo>
                    <a:pt x="2895" y="438"/>
                    <a:pt x="2907" y="533"/>
                    <a:pt x="2954" y="569"/>
                  </a:cubicBezTo>
                  <a:cubicBezTo>
                    <a:pt x="3001" y="605"/>
                    <a:pt x="3096" y="592"/>
                    <a:pt x="3180" y="592"/>
                  </a:cubicBezTo>
                  <a:cubicBezTo>
                    <a:pt x="3191" y="592"/>
                    <a:pt x="3215" y="592"/>
                    <a:pt x="3227" y="592"/>
                  </a:cubicBezTo>
                  <a:cubicBezTo>
                    <a:pt x="3262" y="605"/>
                    <a:pt x="3286" y="616"/>
                    <a:pt x="3322" y="628"/>
                  </a:cubicBezTo>
                  <a:cubicBezTo>
                    <a:pt x="3298" y="676"/>
                    <a:pt x="3298" y="723"/>
                    <a:pt x="3262" y="759"/>
                  </a:cubicBezTo>
                  <a:cubicBezTo>
                    <a:pt x="3191" y="854"/>
                    <a:pt x="3096" y="925"/>
                    <a:pt x="3013" y="1008"/>
                  </a:cubicBezTo>
                  <a:cubicBezTo>
                    <a:pt x="3001" y="1020"/>
                    <a:pt x="2989" y="1044"/>
                    <a:pt x="3001" y="1044"/>
                  </a:cubicBezTo>
                  <a:cubicBezTo>
                    <a:pt x="3037" y="1115"/>
                    <a:pt x="3037" y="1198"/>
                    <a:pt x="3132" y="1245"/>
                  </a:cubicBezTo>
                  <a:cubicBezTo>
                    <a:pt x="3167" y="1257"/>
                    <a:pt x="3167" y="1328"/>
                    <a:pt x="3191" y="1364"/>
                  </a:cubicBezTo>
                  <a:cubicBezTo>
                    <a:pt x="3239" y="1399"/>
                    <a:pt x="3275" y="1435"/>
                    <a:pt x="3322" y="1459"/>
                  </a:cubicBezTo>
                  <a:cubicBezTo>
                    <a:pt x="3346" y="1471"/>
                    <a:pt x="3369" y="1483"/>
                    <a:pt x="3393" y="1494"/>
                  </a:cubicBezTo>
                  <a:cubicBezTo>
                    <a:pt x="3405" y="1494"/>
                    <a:pt x="3417" y="1494"/>
                    <a:pt x="3429" y="1494"/>
                  </a:cubicBezTo>
                  <a:cubicBezTo>
                    <a:pt x="3701" y="1435"/>
                    <a:pt x="3963" y="1542"/>
                    <a:pt x="4224" y="1625"/>
                  </a:cubicBezTo>
                  <a:lnTo>
                    <a:pt x="4236" y="1637"/>
                  </a:lnTo>
                  <a:cubicBezTo>
                    <a:pt x="4164" y="1744"/>
                    <a:pt x="4152" y="1756"/>
                    <a:pt x="3987" y="1708"/>
                  </a:cubicBezTo>
                  <a:cubicBezTo>
                    <a:pt x="3927" y="1696"/>
                    <a:pt x="3879" y="1637"/>
                    <a:pt x="3820" y="1696"/>
                  </a:cubicBezTo>
                  <a:cubicBezTo>
                    <a:pt x="3761" y="1744"/>
                    <a:pt x="3749" y="1815"/>
                    <a:pt x="3785" y="1886"/>
                  </a:cubicBezTo>
                  <a:cubicBezTo>
                    <a:pt x="3808" y="1922"/>
                    <a:pt x="3832" y="1957"/>
                    <a:pt x="3856" y="1993"/>
                  </a:cubicBezTo>
                  <a:cubicBezTo>
                    <a:pt x="3879" y="2064"/>
                    <a:pt x="3879" y="2124"/>
                    <a:pt x="3820" y="2183"/>
                  </a:cubicBezTo>
                  <a:cubicBezTo>
                    <a:pt x="3737" y="2242"/>
                    <a:pt x="3666" y="2301"/>
                    <a:pt x="3583" y="2373"/>
                  </a:cubicBezTo>
                  <a:cubicBezTo>
                    <a:pt x="3547" y="2313"/>
                    <a:pt x="3524" y="2278"/>
                    <a:pt x="3500" y="2242"/>
                  </a:cubicBezTo>
                  <a:cubicBezTo>
                    <a:pt x="3440" y="2124"/>
                    <a:pt x="3369" y="2100"/>
                    <a:pt x="3239" y="2100"/>
                  </a:cubicBezTo>
                  <a:cubicBezTo>
                    <a:pt x="3132" y="2100"/>
                    <a:pt x="3037" y="2064"/>
                    <a:pt x="2930" y="2040"/>
                  </a:cubicBezTo>
                  <a:cubicBezTo>
                    <a:pt x="2871" y="2029"/>
                    <a:pt x="2800" y="2005"/>
                    <a:pt x="2740" y="1981"/>
                  </a:cubicBezTo>
                  <a:cubicBezTo>
                    <a:pt x="2551" y="1886"/>
                    <a:pt x="2397" y="1969"/>
                    <a:pt x="2267" y="2100"/>
                  </a:cubicBezTo>
                  <a:cubicBezTo>
                    <a:pt x="2231" y="2124"/>
                    <a:pt x="2267" y="2230"/>
                    <a:pt x="2279" y="2301"/>
                  </a:cubicBezTo>
                  <a:cubicBezTo>
                    <a:pt x="2279" y="2349"/>
                    <a:pt x="2314" y="2396"/>
                    <a:pt x="2338" y="2444"/>
                  </a:cubicBezTo>
                  <a:cubicBezTo>
                    <a:pt x="2350" y="2468"/>
                    <a:pt x="2350" y="2491"/>
                    <a:pt x="2361" y="2527"/>
                  </a:cubicBezTo>
                  <a:cubicBezTo>
                    <a:pt x="2302" y="2503"/>
                    <a:pt x="2255" y="2479"/>
                    <a:pt x="2219" y="2468"/>
                  </a:cubicBezTo>
                  <a:cubicBezTo>
                    <a:pt x="1875" y="2301"/>
                    <a:pt x="1495" y="2219"/>
                    <a:pt x="1139" y="2124"/>
                  </a:cubicBezTo>
                  <a:cubicBezTo>
                    <a:pt x="1009" y="2088"/>
                    <a:pt x="866" y="2124"/>
                    <a:pt x="724" y="2124"/>
                  </a:cubicBezTo>
                  <a:cubicBezTo>
                    <a:pt x="510" y="2124"/>
                    <a:pt x="332" y="2242"/>
                    <a:pt x="143" y="2313"/>
                  </a:cubicBezTo>
                  <a:cubicBezTo>
                    <a:pt x="107" y="2313"/>
                    <a:pt x="83" y="2325"/>
                    <a:pt x="35" y="2349"/>
                  </a:cubicBezTo>
                  <a:cubicBezTo>
                    <a:pt x="48" y="2290"/>
                    <a:pt x="48" y="2254"/>
                    <a:pt x="59" y="2219"/>
                  </a:cubicBezTo>
                  <a:cubicBezTo>
                    <a:pt x="59" y="2183"/>
                    <a:pt x="71" y="2147"/>
                    <a:pt x="83" y="2111"/>
                  </a:cubicBezTo>
                  <a:cubicBezTo>
                    <a:pt x="107" y="2005"/>
                    <a:pt x="119" y="1910"/>
                    <a:pt x="71" y="1803"/>
                  </a:cubicBezTo>
                  <a:cubicBezTo>
                    <a:pt x="0" y="1661"/>
                    <a:pt x="95" y="1530"/>
                    <a:pt x="261" y="1518"/>
                  </a:cubicBezTo>
                  <a:cubicBezTo>
                    <a:pt x="344" y="1507"/>
                    <a:pt x="427" y="1459"/>
                    <a:pt x="510" y="1435"/>
                  </a:cubicBezTo>
                  <a:cubicBezTo>
                    <a:pt x="688" y="1399"/>
                    <a:pt x="807" y="1281"/>
                    <a:pt x="902" y="1127"/>
                  </a:cubicBezTo>
                  <a:cubicBezTo>
                    <a:pt x="997" y="996"/>
                    <a:pt x="1032" y="877"/>
                    <a:pt x="1009" y="711"/>
                  </a:cubicBezTo>
                  <a:cubicBezTo>
                    <a:pt x="997" y="592"/>
                    <a:pt x="997" y="462"/>
                    <a:pt x="997" y="344"/>
                  </a:cubicBezTo>
                  <a:cubicBezTo>
                    <a:pt x="997" y="321"/>
                    <a:pt x="1009" y="297"/>
                    <a:pt x="1009" y="273"/>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180975" marR="0" lvl="0" indent="0" algn="l"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Nassarawa</a:t>
              </a:r>
            </a:p>
          </p:txBody>
        </p:sp>
        <p:sp>
          <p:nvSpPr>
            <p:cNvPr id="86" name="Freeform 17">
              <a:extLst>
                <a:ext uri="{FF2B5EF4-FFF2-40B4-BE49-F238E27FC236}">
                  <a16:creationId xmlns:a16="http://schemas.microsoft.com/office/drawing/2014/main" id="{C3DDDF28-8E84-4FB2-8802-9893E1846716}"/>
                </a:ext>
              </a:extLst>
            </p:cNvPr>
            <p:cNvSpPr>
              <a:spLocks noChangeArrowheads="1"/>
            </p:cNvSpPr>
            <p:nvPr/>
          </p:nvSpPr>
          <p:spPr bwMode="auto">
            <a:xfrm>
              <a:off x="4430713" y="1004888"/>
              <a:ext cx="1182687" cy="1282700"/>
            </a:xfrm>
            <a:custGeom>
              <a:avLst/>
              <a:gdLst>
                <a:gd name="T0" fmla="*/ 1365 w 3287"/>
                <a:gd name="T1" fmla="*/ 3299 h 3561"/>
                <a:gd name="T2" fmla="*/ 1365 w 3287"/>
                <a:gd name="T3" fmla="*/ 3299 h 3561"/>
                <a:gd name="T4" fmla="*/ 1199 w 3287"/>
                <a:gd name="T5" fmla="*/ 3477 h 3561"/>
                <a:gd name="T6" fmla="*/ 1187 w 3287"/>
                <a:gd name="T7" fmla="*/ 3453 h 3561"/>
                <a:gd name="T8" fmla="*/ 985 w 3287"/>
                <a:gd name="T9" fmla="*/ 3204 h 3561"/>
                <a:gd name="T10" fmla="*/ 712 w 3287"/>
                <a:gd name="T11" fmla="*/ 3251 h 3561"/>
                <a:gd name="T12" fmla="*/ 582 w 3287"/>
                <a:gd name="T13" fmla="*/ 3323 h 3561"/>
                <a:gd name="T14" fmla="*/ 451 w 3287"/>
                <a:gd name="T15" fmla="*/ 3323 h 3561"/>
                <a:gd name="T16" fmla="*/ 415 w 3287"/>
                <a:gd name="T17" fmla="*/ 3560 h 3561"/>
                <a:gd name="T18" fmla="*/ 202 w 3287"/>
                <a:gd name="T19" fmla="*/ 3441 h 3561"/>
                <a:gd name="T20" fmla="*/ 202 w 3287"/>
                <a:gd name="T21" fmla="*/ 3240 h 3561"/>
                <a:gd name="T22" fmla="*/ 48 w 3287"/>
                <a:gd name="T23" fmla="*/ 3157 h 3561"/>
                <a:gd name="T24" fmla="*/ 48 w 3287"/>
                <a:gd name="T25" fmla="*/ 3145 h 3561"/>
                <a:gd name="T26" fmla="*/ 24 w 3287"/>
                <a:gd name="T27" fmla="*/ 2860 h 3561"/>
                <a:gd name="T28" fmla="*/ 12 w 3287"/>
                <a:gd name="T29" fmla="*/ 2765 h 3561"/>
                <a:gd name="T30" fmla="*/ 48 w 3287"/>
                <a:gd name="T31" fmla="*/ 2599 h 3561"/>
                <a:gd name="T32" fmla="*/ 178 w 3287"/>
                <a:gd name="T33" fmla="*/ 2528 h 3561"/>
                <a:gd name="T34" fmla="*/ 451 w 3287"/>
                <a:gd name="T35" fmla="*/ 2433 h 3561"/>
                <a:gd name="T36" fmla="*/ 487 w 3287"/>
                <a:gd name="T37" fmla="*/ 2397 h 3561"/>
                <a:gd name="T38" fmla="*/ 582 w 3287"/>
                <a:gd name="T39" fmla="*/ 2290 h 3561"/>
                <a:gd name="T40" fmla="*/ 510 w 3287"/>
                <a:gd name="T41" fmla="*/ 2207 h 3561"/>
                <a:gd name="T42" fmla="*/ 439 w 3287"/>
                <a:gd name="T43" fmla="*/ 2005 h 3561"/>
                <a:gd name="T44" fmla="*/ 415 w 3287"/>
                <a:gd name="T45" fmla="*/ 1780 h 3561"/>
                <a:gd name="T46" fmla="*/ 285 w 3287"/>
                <a:gd name="T47" fmla="*/ 1080 h 3561"/>
                <a:gd name="T48" fmla="*/ 273 w 3287"/>
                <a:gd name="T49" fmla="*/ 546 h 3561"/>
                <a:gd name="T50" fmla="*/ 463 w 3287"/>
                <a:gd name="T51" fmla="*/ 415 h 3561"/>
                <a:gd name="T52" fmla="*/ 546 w 3287"/>
                <a:gd name="T53" fmla="*/ 380 h 3561"/>
                <a:gd name="T54" fmla="*/ 1080 w 3287"/>
                <a:gd name="T55" fmla="*/ 213 h 3561"/>
                <a:gd name="T56" fmla="*/ 1377 w 3287"/>
                <a:gd name="T57" fmla="*/ 24 h 3561"/>
                <a:gd name="T58" fmla="*/ 1495 w 3287"/>
                <a:gd name="T59" fmla="*/ 0 h 3561"/>
                <a:gd name="T60" fmla="*/ 1662 w 3287"/>
                <a:gd name="T61" fmla="*/ 24 h 3561"/>
                <a:gd name="T62" fmla="*/ 2053 w 3287"/>
                <a:gd name="T63" fmla="*/ 154 h 3561"/>
                <a:gd name="T64" fmla="*/ 2374 w 3287"/>
                <a:gd name="T65" fmla="*/ 415 h 3561"/>
                <a:gd name="T66" fmla="*/ 2469 w 3287"/>
                <a:gd name="T67" fmla="*/ 451 h 3561"/>
                <a:gd name="T68" fmla="*/ 2729 w 3287"/>
                <a:gd name="T69" fmla="*/ 570 h 3561"/>
                <a:gd name="T70" fmla="*/ 2871 w 3287"/>
                <a:gd name="T71" fmla="*/ 676 h 3561"/>
                <a:gd name="T72" fmla="*/ 3286 w 3287"/>
                <a:gd name="T73" fmla="*/ 795 h 3561"/>
                <a:gd name="T74" fmla="*/ 3132 w 3287"/>
                <a:gd name="T75" fmla="*/ 1044 h 3561"/>
                <a:gd name="T76" fmla="*/ 3084 w 3287"/>
                <a:gd name="T77" fmla="*/ 1068 h 3561"/>
                <a:gd name="T78" fmla="*/ 3002 w 3287"/>
                <a:gd name="T79" fmla="*/ 1068 h 3561"/>
                <a:gd name="T80" fmla="*/ 2741 w 3287"/>
                <a:gd name="T81" fmla="*/ 938 h 3561"/>
                <a:gd name="T82" fmla="*/ 2480 w 3287"/>
                <a:gd name="T83" fmla="*/ 795 h 3561"/>
                <a:gd name="T84" fmla="*/ 2124 w 3287"/>
                <a:gd name="T85" fmla="*/ 783 h 3561"/>
                <a:gd name="T86" fmla="*/ 1970 w 3287"/>
                <a:gd name="T87" fmla="*/ 902 h 3561"/>
                <a:gd name="T88" fmla="*/ 1970 w 3287"/>
                <a:gd name="T89" fmla="*/ 949 h 3561"/>
                <a:gd name="T90" fmla="*/ 2101 w 3287"/>
                <a:gd name="T91" fmla="*/ 1234 h 3561"/>
                <a:gd name="T92" fmla="*/ 1934 w 3287"/>
                <a:gd name="T93" fmla="*/ 1483 h 3561"/>
                <a:gd name="T94" fmla="*/ 1816 w 3287"/>
                <a:gd name="T95" fmla="*/ 1578 h 3561"/>
                <a:gd name="T96" fmla="*/ 1448 w 3287"/>
                <a:gd name="T97" fmla="*/ 1792 h 3561"/>
                <a:gd name="T98" fmla="*/ 1412 w 3287"/>
                <a:gd name="T99" fmla="*/ 1851 h 3561"/>
                <a:gd name="T100" fmla="*/ 1460 w 3287"/>
                <a:gd name="T101" fmla="*/ 2302 h 3561"/>
                <a:gd name="T102" fmla="*/ 1543 w 3287"/>
                <a:gd name="T103" fmla="*/ 2718 h 3561"/>
                <a:gd name="T104" fmla="*/ 1567 w 3287"/>
                <a:gd name="T105" fmla="*/ 2765 h 3561"/>
                <a:gd name="T106" fmla="*/ 1472 w 3287"/>
                <a:gd name="T107" fmla="*/ 2801 h 3561"/>
                <a:gd name="T108" fmla="*/ 1199 w 3287"/>
                <a:gd name="T109" fmla="*/ 3014 h 3561"/>
                <a:gd name="T110" fmla="*/ 1199 w 3287"/>
                <a:gd name="T111" fmla="*/ 3086 h 3561"/>
                <a:gd name="T112" fmla="*/ 1246 w 3287"/>
                <a:gd name="T113" fmla="*/ 3157 h 3561"/>
                <a:gd name="T114" fmla="*/ 1365 w 3287"/>
                <a:gd name="T115" fmla="*/ 3299 h 35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3287" h="3561">
                  <a:moveTo>
                    <a:pt x="1365" y="3299"/>
                  </a:moveTo>
                  <a:lnTo>
                    <a:pt x="1365" y="3299"/>
                  </a:lnTo>
                  <a:cubicBezTo>
                    <a:pt x="1317" y="3346"/>
                    <a:pt x="1258" y="3406"/>
                    <a:pt x="1199" y="3477"/>
                  </a:cubicBezTo>
                  <a:cubicBezTo>
                    <a:pt x="1187" y="3465"/>
                    <a:pt x="1187" y="3465"/>
                    <a:pt x="1187" y="3453"/>
                  </a:cubicBezTo>
                  <a:cubicBezTo>
                    <a:pt x="1175" y="3335"/>
                    <a:pt x="1080" y="3275"/>
                    <a:pt x="985" y="3204"/>
                  </a:cubicBezTo>
                  <a:cubicBezTo>
                    <a:pt x="914" y="3157"/>
                    <a:pt x="760" y="3180"/>
                    <a:pt x="712" y="3251"/>
                  </a:cubicBezTo>
                  <a:cubicBezTo>
                    <a:pt x="677" y="3311"/>
                    <a:pt x="641" y="3323"/>
                    <a:pt x="582" y="3323"/>
                  </a:cubicBezTo>
                  <a:cubicBezTo>
                    <a:pt x="546" y="3311"/>
                    <a:pt x="498" y="3323"/>
                    <a:pt x="451" y="3323"/>
                  </a:cubicBezTo>
                  <a:cubicBezTo>
                    <a:pt x="439" y="3394"/>
                    <a:pt x="427" y="3465"/>
                    <a:pt x="415" y="3560"/>
                  </a:cubicBezTo>
                  <a:cubicBezTo>
                    <a:pt x="333" y="3513"/>
                    <a:pt x="261" y="3465"/>
                    <a:pt x="202" y="3441"/>
                  </a:cubicBezTo>
                  <a:cubicBezTo>
                    <a:pt x="202" y="3359"/>
                    <a:pt x="225" y="3287"/>
                    <a:pt x="202" y="3240"/>
                  </a:cubicBezTo>
                  <a:cubicBezTo>
                    <a:pt x="178" y="3204"/>
                    <a:pt x="107" y="3192"/>
                    <a:pt x="48" y="3157"/>
                  </a:cubicBezTo>
                  <a:lnTo>
                    <a:pt x="48" y="3145"/>
                  </a:lnTo>
                  <a:cubicBezTo>
                    <a:pt x="107" y="3038"/>
                    <a:pt x="83" y="2955"/>
                    <a:pt x="24" y="2860"/>
                  </a:cubicBezTo>
                  <a:cubicBezTo>
                    <a:pt x="12" y="2836"/>
                    <a:pt x="0" y="2789"/>
                    <a:pt x="12" y="2765"/>
                  </a:cubicBezTo>
                  <a:cubicBezTo>
                    <a:pt x="12" y="2706"/>
                    <a:pt x="36" y="2658"/>
                    <a:pt x="48" y="2599"/>
                  </a:cubicBezTo>
                  <a:cubicBezTo>
                    <a:pt x="71" y="2516"/>
                    <a:pt x="95" y="2492"/>
                    <a:pt x="178" y="2528"/>
                  </a:cubicBezTo>
                  <a:cubicBezTo>
                    <a:pt x="309" y="2563"/>
                    <a:pt x="380" y="2539"/>
                    <a:pt x="451" y="2433"/>
                  </a:cubicBezTo>
                  <a:cubicBezTo>
                    <a:pt x="451" y="2421"/>
                    <a:pt x="475" y="2397"/>
                    <a:pt x="487" y="2397"/>
                  </a:cubicBezTo>
                  <a:cubicBezTo>
                    <a:pt x="570" y="2409"/>
                    <a:pt x="558" y="2338"/>
                    <a:pt x="582" y="2290"/>
                  </a:cubicBezTo>
                  <a:cubicBezTo>
                    <a:pt x="593" y="2231"/>
                    <a:pt x="546" y="2231"/>
                    <a:pt x="510" y="2207"/>
                  </a:cubicBezTo>
                  <a:cubicBezTo>
                    <a:pt x="392" y="2136"/>
                    <a:pt x="392" y="2136"/>
                    <a:pt x="439" y="2005"/>
                  </a:cubicBezTo>
                  <a:cubicBezTo>
                    <a:pt x="463" y="1922"/>
                    <a:pt x="463" y="1851"/>
                    <a:pt x="415" y="1780"/>
                  </a:cubicBezTo>
                  <a:cubicBezTo>
                    <a:pt x="309" y="1567"/>
                    <a:pt x="297" y="1317"/>
                    <a:pt x="285" y="1080"/>
                  </a:cubicBezTo>
                  <a:cubicBezTo>
                    <a:pt x="261" y="902"/>
                    <a:pt x="273" y="712"/>
                    <a:pt x="273" y="546"/>
                  </a:cubicBezTo>
                  <a:cubicBezTo>
                    <a:pt x="356" y="498"/>
                    <a:pt x="404" y="451"/>
                    <a:pt x="463" y="415"/>
                  </a:cubicBezTo>
                  <a:cubicBezTo>
                    <a:pt x="487" y="392"/>
                    <a:pt x="522" y="380"/>
                    <a:pt x="546" y="380"/>
                  </a:cubicBezTo>
                  <a:cubicBezTo>
                    <a:pt x="748" y="403"/>
                    <a:pt x="914" y="332"/>
                    <a:pt x="1080" y="213"/>
                  </a:cubicBezTo>
                  <a:cubicBezTo>
                    <a:pt x="1175" y="142"/>
                    <a:pt x="1282" y="83"/>
                    <a:pt x="1377" y="24"/>
                  </a:cubicBezTo>
                  <a:cubicBezTo>
                    <a:pt x="1412" y="12"/>
                    <a:pt x="1460" y="0"/>
                    <a:pt x="1495" y="0"/>
                  </a:cubicBezTo>
                  <a:cubicBezTo>
                    <a:pt x="1555" y="0"/>
                    <a:pt x="1602" y="24"/>
                    <a:pt x="1662" y="24"/>
                  </a:cubicBezTo>
                  <a:cubicBezTo>
                    <a:pt x="1804" y="36"/>
                    <a:pt x="1923" y="83"/>
                    <a:pt x="2053" y="154"/>
                  </a:cubicBezTo>
                  <a:cubicBezTo>
                    <a:pt x="2184" y="226"/>
                    <a:pt x="2267" y="321"/>
                    <a:pt x="2374" y="415"/>
                  </a:cubicBezTo>
                  <a:cubicBezTo>
                    <a:pt x="2397" y="439"/>
                    <a:pt x="2433" y="451"/>
                    <a:pt x="2469" y="451"/>
                  </a:cubicBezTo>
                  <a:cubicBezTo>
                    <a:pt x="2575" y="439"/>
                    <a:pt x="2670" y="487"/>
                    <a:pt x="2729" y="570"/>
                  </a:cubicBezTo>
                  <a:cubicBezTo>
                    <a:pt x="2765" y="629"/>
                    <a:pt x="2812" y="665"/>
                    <a:pt x="2871" y="676"/>
                  </a:cubicBezTo>
                  <a:cubicBezTo>
                    <a:pt x="3002" y="712"/>
                    <a:pt x="3132" y="760"/>
                    <a:pt x="3286" y="795"/>
                  </a:cubicBezTo>
                  <a:cubicBezTo>
                    <a:pt x="3227" y="890"/>
                    <a:pt x="3179" y="973"/>
                    <a:pt x="3132" y="1044"/>
                  </a:cubicBezTo>
                  <a:cubicBezTo>
                    <a:pt x="3120" y="1056"/>
                    <a:pt x="3096" y="1068"/>
                    <a:pt x="3084" y="1068"/>
                  </a:cubicBezTo>
                  <a:cubicBezTo>
                    <a:pt x="3049" y="1068"/>
                    <a:pt x="3025" y="1068"/>
                    <a:pt x="3002" y="1068"/>
                  </a:cubicBezTo>
                  <a:cubicBezTo>
                    <a:pt x="2883" y="1080"/>
                    <a:pt x="2800" y="1056"/>
                    <a:pt x="2741" y="938"/>
                  </a:cubicBezTo>
                  <a:cubicBezTo>
                    <a:pt x="2694" y="843"/>
                    <a:pt x="2611" y="783"/>
                    <a:pt x="2480" y="795"/>
                  </a:cubicBezTo>
                  <a:cubicBezTo>
                    <a:pt x="2362" y="807"/>
                    <a:pt x="2243" y="783"/>
                    <a:pt x="2124" y="783"/>
                  </a:cubicBezTo>
                  <a:cubicBezTo>
                    <a:pt x="2041" y="771"/>
                    <a:pt x="1982" y="819"/>
                    <a:pt x="1970" y="902"/>
                  </a:cubicBezTo>
                  <a:cubicBezTo>
                    <a:pt x="1970" y="925"/>
                    <a:pt x="1970" y="938"/>
                    <a:pt x="1970" y="949"/>
                  </a:cubicBezTo>
                  <a:cubicBezTo>
                    <a:pt x="1958" y="1080"/>
                    <a:pt x="1899" y="1222"/>
                    <a:pt x="2101" y="1234"/>
                  </a:cubicBezTo>
                  <a:cubicBezTo>
                    <a:pt x="2041" y="1329"/>
                    <a:pt x="1982" y="1400"/>
                    <a:pt x="1934" y="1483"/>
                  </a:cubicBezTo>
                  <a:cubicBezTo>
                    <a:pt x="1911" y="1531"/>
                    <a:pt x="1875" y="1567"/>
                    <a:pt x="1816" y="1578"/>
                  </a:cubicBezTo>
                  <a:cubicBezTo>
                    <a:pt x="1662" y="1590"/>
                    <a:pt x="1543" y="1673"/>
                    <a:pt x="1448" y="1792"/>
                  </a:cubicBezTo>
                  <a:cubicBezTo>
                    <a:pt x="1424" y="1804"/>
                    <a:pt x="1412" y="1840"/>
                    <a:pt x="1412" y="1851"/>
                  </a:cubicBezTo>
                  <a:cubicBezTo>
                    <a:pt x="1448" y="2005"/>
                    <a:pt x="1448" y="2148"/>
                    <a:pt x="1460" y="2302"/>
                  </a:cubicBezTo>
                  <a:cubicBezTo>
                    <a:pt x="1460" y="2444"/>
                    <a:pt x="1519" y="2575"/>
                    <a:pt x="1543" y="2718"/>
                  </a:cubicBezTo>
                  <a:cubicBezTo>
                    <a:pt x="1555" y="2729"/>
                    <a:pt x="1555" y="2741"/>
                    <a:pt x="1567" y="2765"/>
                  </a:cubicBezTo>
                  <a:cubicBezTo>
                    <a:pt x="1531" y="2777"/>
                    <a:pt x="1507" y="2801"/>
                    <a:pt x="1472" y="2801"/>
                  </a:cubicBezTo>
                  <a:cubicBezTo>
                    <a:pt x="1341" y="2812"/>
                    <a:pt x="1258" y="2907"/>
                    <a:pt x="1199" y="3014"/>
                  </a:cubicBezTo>
                  <a:cubicBezTo>
                    <a:pt x="1187" y="3026"/>
                    <a:pt x="1187" y="3062"/>
                    <a:pt x="1199" y="3086"/>
                  </a:cubicBezTo>
                  <a:cubicBezTo>
                    <a:pt x="1210" y="3109"/>
                    <a:pt x="1222" y="3133"/>
                    <a:pt x="1246" y="3157"/>
                  </a:cubicBezTo>
                  <a:cubicBezTo>
                    <a:pt x="1282" y="3204"/>
                    <a:pt x="1317" y="3240"/>
                    <a:pt x="1365" y="3299"/>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175" marR="0" lvl="0" indent="0" algn="l"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Kastina</a:t>
              </a:r>
            </a:p>
          </p:txBody>
        </p:sp>
        <p:sp>
          <p:nvSpPr>
            <p:cNvPr id="87" name="Freeform 18">
              <a:extLst>
                <a:ext uri="{FF2B5EF4-FFF2-40B4-BE49-F238E27FC236}">
                  <a16:creationId xmlns:a16="http://schemas.microsoft.com/office/drawing/2014/main" id="{A5AB1DC3-5AB5-4656-AEFA-7A8C11708EBE}"/>
                </a:ext>
              </a:extLst>
            </p:cNvPr>
            <p:cNvSpPr>
              <a:spLocks noChangeArrowheads="1"/>
            </p:cNvSpPr>
            <p:nvPr/>
          </p:nvSpPr>
          <p:spPr bwMode="auto">
            <a:xfrm>
              <a:off x="5153025" y="1189038"/>
              <a:ext cx="1387475" cy="1204912"/>
            </a:xfrm>
            <a:custGeom>
              <a:avLst/>
              <a:gdLst>
                <a:gd name="T0" fmla="*/ 3155 w 3856"/>
                <a:gd name="T1" fmla="*/ 3347 h 3348"/>
                <a:gd name="T2" fmla="*/ 2788 w 3856"/>
                <a:gd name="T3" fmla="*/ 3252 h 3348"/>
                <a:gd name="T4" fmla="*/ 2574 w 3856"/>
                <a:gd name="T5" fmla="*/ 2849 h 3348"/>
                <a:gd name="T6" fmla="*/ 2253 w 3856"/>
                <a:gd name="T7" fmla="*/ 2801 h 3348"/>
                <a:gd name="T8" fmla="*/ 1790 w 3856"/>
                <a:gd name="T9" fmla="*/ 2682 h 3348"/>
                <a:gd name="T10" fmla="*/ 1838 w 3856"/>
                <a:gd name="T11" fmla="*/ 2504 h 3348"/>
                <a:gd name="T12" fmla="*/ 1874 w 3856"/>
                <a:gd name="T13" fmla="*/ 2291 h 3348"/>
                <a:gd name="T14" fmla="*/ 1624 w 3856"/>
                <a:gd name="T15" fmla="*/ 2077 h 3348"/>
                <a:gd name="T16" fmla="*/ 1743 w 3856"/>
                <a:gd name="T17" fmla="*/ 1709 h 3348"/>
                <a:gd name="T18" fmla="*/ 1553 w 3856"/>
                <a:gd name="T19" fmla="*/ 1602 h 3348"/>
                <a:gd name="T20" fmla="*/ 1387 w 3856"/>
                <a:gd name="T21" fmla="*/ 1543 h 3348"/>
                <a:gd name="T22" fmla="*/ 1221 w 3856"/>
                <a:gd name="T23" fmla="*/ 1151 h 3348"/>
                <a:gd name="T24" fmla="*/ 1031 w 3856"/>
                <a:gd name="T25" fmla="*/ 985 h 3348"/>
                <a:gd name="T26" fmla="*/ 889 w 3856"/>
                <a:gd name="T27" fmla="*/ 843 h 3348"/>
                <a:gd name="T28" fmla="*/ 522 w 3856"/>
                <a:gd name="T29" fmla="*/ 724 h 3348"/>
                <a:gd name="T30" fmla="*/ 344 w 3856"/>
                <a:gd name="T31" fmla="*/ 950 h 3348"/>
                <a:gd name="T32" fmla="*/ 320 w 3856"/>
                <a:gd name="T33" fmla="*/ 938 h 3348"/>
                <a:gd name="T34" fmla="*/ 11 w 3856"/>
                <a:gd name="T35" fmla="*/ 546 h 3348"/>
                <a:gd name="T36" fmla="*/ 154 w 3856"/>
                <a:gd name="T37" fmla="*/ 321 h 3348"/>
                <a:gd name="T38" fmla="*/ 688 w 3856"/>
                <a:gd name="T39" fmla="*/ 463 h 3348"/>
                <a:gd name="T40" fmla="*/ 1245 w 3856"/>
                <a:gd name="T41" fmla="*/ 451 h 3348"/>
                <a:gd name="T42" fmla="*/ 1458 w 3856"/>
                <a:gd name="T43" fmla="*/ 297 h 3348"/>
                <a:gd name="T44" fmla="*/ 2206 w 3856"/>
                <a:gd name="T45" fmla="*/ 392 h 3348"/>
                <a:gd name="T46" fmla="*/ 2657 w 3856"/>
                <a:gd name="T47" fmla="*/ 415 h 3348"/>
                <a:gd name="T48" fmla="*/ 2752 w 3856"/>
                <a:gd name="T49" fmla="*/ 344 h 3348"/>
                <a:gd name="T50" fmla="*/ 3191 w 3856"/>
                <a:gd name="T51" fmla="*/ 0 h 3348"/>
                <a:gd name="T52" fmla="*/ 3310 w 3856"/>
                <a:gd name="T53" fmla="*/ 214 h 3348"/>
                <a:gd name="T54" fmla="*/ 3701 w 3856"/>
                <a:gd name="T55" fmla="*/ 392 h 3348"/>
                <a:gd name="T56" fmla="*/ 3844 w 3856"/>
                <a:gd name="T57" fmla="*/ 760 h 3348"/>
                <a:gd name="T58" fmla="*/ 3428 w 3856"/>
                <a:gd name="T59" fmla="*/ 950 h 3348"/>
                <a:gd name="T60" fmla="*/ 3060 w 3856"/>
                <a:gd name="T61" fmla="*/ 1626 h 3348"/>
                <a:gd name="T62" fmla="*/ 2491 w 3856"/>
                <a:gd name="T63" fmla="*/ 1899 h 3348"/>
                <a:gd name="T64" fmla="*/ 2348 w 3856"/>
                <a:gd name="T65" fmla="*/ 2196 h 3348"/>
                <a:gd name="T66" fmla="*/ 2598 w 3856"/>
                <a:gd name="T67" fmla="*/ 2160 h 3348"/>
                <a:gd name="T68" fmla="*/ 2633 w 3856"/>
                <a:gd name="T69" fmla="*/ 2302 h 3348"/>
                <a:gd name="T70" fmla="*/ 3132 w 3856"/>
                <a:gd name="T71" fmla="*/ 2931 h 3348"/>
                <a:gd name="T72" fmla="*/ 3357 w 3856"/>
                <a:gd name="T73" fmla="*/ 3086 h 3348"/>
                <a:gd name="T74" fmla="*/ 3155 w 3856"/>
                <a:gd name="T75" fmla="*/ 3347 h 3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3856" h="3348">
                  <a:moveTo>
                    <a:pt x="3155" y="3347"/>
                  </a:moveTo>
                  <a:lnTo>
                    <a:pt x="3155" y="3347"/>
                  </a:lnTo>
                  <a:cubicBezTo>
                    <a:pt x="3037" y="3335"/>
                    <a:pt x="2930" y="3323"/>
                    <a:pt x="2835" y="3311"/>
                  </a:cubicBezTo>
                  <a:cubicBezTo>
                    <a:pt x="2811" y="3311"/>
                    <a:pt x="2799" y="3276"/>
                    <a:pt x="2788" y="3252"/>
                  </a:cubicBezTo>
                  <a:cubicBezTo>
                    <a:pt x="2764" y="3121"/>
                    <a:pt x="2752" y="2991"/>
                    <a:pt x="2669" y="2884"/>
                  </a:cubicBezTo>
                  <a:cubicBezTo>
                    <a:pt x="2645" y="2849"/>
                    <a:pt x="2621" y="2836"/>
                    <a:pt x="2574" y="2849"/>
                  </a:cubicBezTo>
                  <a:cubicBezTo>
                    <a:pt x="2503" y="2860"/>
                    <a:pt x="2431" y="2860"/>
                    <a:pt x="2360" y="2872"/>
                  </a:cubicBezTo>
                  <a:cubicBezTo>
                    <a:pt x="2313" y="2872"/>
                    <a:pt x="2265" y="2860"/>
                    <a:pt x="2253" y="2801"/>
                  </a:cubicBezTo>
                  <a:cubicBezTo>
                    <a:pt x="2241" y="2754"/>
                    <a:pt x="2206" y="2741"/>
                    <a:pt x="2158" y="2754"/>
                  </a:cubicBezTo>
                  <a:cubicBezTo>
                    <a:pt x="2016" y="2825"/>
                    <a:pt x="1909" y="2706"/>
                    <a:pt x="1790" y="2682"/>
                  </a:cubicBezTo>
                  <a:cubicBezTo>
                    <a:pt x="1779" y="2670"/>
                    <a:pt x="1767" y="2623"/>
                    <a:pt x="1779" y="2611"/>
                  </a:cubicBezTo>
                  <a:cubicBezTo>
                    <a:pt x="1790" y="2564"/>
                    <a:pt x="1814" y="2504"/>
                    <a:pt x="1838" y="2504"/>
                  </a:cubicBezTo>
                  <a:cubicBezTo>
                    <a:pt x="1933" y="2504"/>
                    <a:pt x="1945" y="2433"/>
                    <a:pt x="1981" y="2374"/>
                  </a:cubicBezTo>
                  <a:cubicBezTo>
                    <a:pt x="1945" y="2338"/>
                    <a:pt x="1897" y="2314"/>
                    <a:pt x="1874" y="2291"/>
                  </a:cubicBezTo>
                  <a:cubicBezTo>
                    <a:pt x="1826" y="2255"/>
                    <a:pt x="1779" y="2231"/>
                    <a:pt x="1790" y="2148"/>
                  </a:cubicBezTo>
                  <a:cubicBezTo>
                    <a:pt x="1803" y="2089"/>
                    <a:pt x="1719" y="2065"/>
                    <a:pt x="1624" y="2077"/>
                  </a:cubicBezTo>
                  <a:cubicBezTo>
                    <a:pt x="1601" y="2029"/>
                    <a:pt x="1624" y="1982"/>
                    <a:pt x="1660" y="1947"/>
                  </a:cubicBezTo>
                  <a:cubicBezTo>
                    <a:pt x="1755" y="1887"/>
                    <a:pt x="1767" y="1804"/>
                    <a:pt x="1743" y="1709"/>
                  </a:cubicBezTo>
                  <a:cubicBezTo>
                    <a:pt x="1719" y="1638"/>
                    <a:pt x="1719" y="1567"/>
                    <a:pt x="1708" y="1507"/>
                  </a:cubicBezTo>
                  <a:cubicBezTo>
                    <a:pt x="1601" y="1460"/>
                    <a:pt x="1565" y="1519"/>
                    <a:pt x="1553" y="1602"/>
                  </a:cubicBezTo>
                  <a:cubicBezTo>
                    <a:pt x="1541" y="1602"/>
                    <a:pt x="1529" y="1602"/>
                    <a:pt x="1529" y="1602"/>
                  </a:cubicBezTo>
                  <a:cubicBezTo>
                    <a:pt x="1506" y="1531"/>
                    <a:pt x="1446" y="1531"/>
                    <a:pt x="1387" y="1543"/>
                  </a:cubicBezTo>
                  <a:cubicBezTo>
                    <a:pt x="1328" y="1543"/>
                    <a:pt x="1280" y="1579"/>
                    <a:pt x="1245" y="1495"/>
                  </a:cubicBezTo>
                  <a:cubicBezTo>
                    <a:pt x="1387" y="1377"/>
                    <a:pt x="1256" y="1270"/>
                    <a:pt x="1221" y="1151"/>
                  </a:cubicBezTo>
                  <a:cubicBezTo>
                    <a:pt x="1150" y="1116"/>
                    <a:pt x="1067" y="1246"/>
                    <a:pt x="996" y="1128"/>
                  </a:cubicBezTo>
                  <a:cubicBezTo>
                    <a:pt x="1067" y="1092"/>
                    <a:pt x="1078" y="1033"/>
                    <a:pt x="1031" y="985"/>
                  </a:cubicBezTo>
                  <a:cubicBezTo>
                    <a:pt x="996" y="950"/>
                    <a:pt x="924" y="950"/>
                    <a:pt x="865" y="926"/>
                  </a:cubicBezTo>
                  <a:cubicBezTo>
                    <a:pt x="877" y="902"/>
                    <a:pt x="877" y="867"/>
                    <a:pt x="889" y="843"/>
                  </a:cubicBezTo>
                  <a:cubicBezTo>
                    <a:pt x="901" y="807"/>
                    <a:pt x="901" y="783"/>
                    <a:pt x="912" y="736"/>
                  </a:cubicBezTo>
                  <a:cubicBezTo>
                    <a:pt x="783" y="736"/>
                    <a:pt x="664" y="677"/>
                    <a:pt x="522" y="724"/>
                  </a:cubicBezTo>
                  <a:cubicBezTo>
                    <a:pt x="415" y="760"/>
                    <a:pt x="356" y="807"/>
                    <a:pt x="344" y="914"/>
                  </a:cubicBezTo>
                  <a:cubicBezTo>
                    <a:pt x="344" y="926"/>
                    <a:pt x="344" y="938"/>
                    <a:pt x="344" y="950"/>
                  </a:cubicBezTo>
                  <a:cubicBezTo>
                    <a:pt x="344" y="950"/>
                    <a:pt x="332" y="950"/>
                    <a:pt x="332" y="962"/>
                  </a:cubicBezTo>
                  <a:cubicBezTo>
                    <a:pt x="332" y="950"/>
                    <a:pt x="320" y="950"/>
                    <a:pt x="320" y="938"/>
                  </a:cubicBezTo>
                  <a:cubicBezTo>
                    <a:pt x="308" y="795"/>
                    <a:pt x="213" y="712"/>
                    <a:pt x="83" y="665"/>
                  </a:cubicBezTo>
                  <a:cubicBezTo>
                    <a:pt x="23" y="641"/>
                    <a:pt x="0" y="605"/>
                    <a:pt x="11" y="546"/>
                  </a:cubicBezTo>
                  <a:cubicBezTo>
                    <a:pt x="11" y="510"/>
                    <a:pt x="23" y="475"/>
                    <a:pt x="23" y="439"/>
                  </a:cubicBezTo>
                  <a:cubicBezTo>
                    <a:pt x="35" y="333"/>
                    <a:pt x="47" y="321"/>
                    <a:pt x="154" y="321"/>
                  </a:cubicBezTo>
                  <a:cubicBezTo>
                    <a:pt x="285" y="333"/>
                    <a:pt x="415" y="333"/>
                    <a:pt x="545" y="344"/>
                  </a:cubicBezTo>
                  <a:cubicBezTo>
                    <a:pt x="593" y="356"/>
                    <a:pt x="676" y="415"/>
                    <a:pt x="688" y="463"/>
                  </a:cubicBezTo>
                  <a:cubicBezTo>
                    <a:pt x="747" y="605"/>
                    <a:pt x="841" y="605"/>
                    <a:pt x="960" y="618"/>
                  </a:cubicBezTo>
                  <a:cubicBezTo>
                    <a:pt x="1102" y="629"/>
                    <a:pt x="1197" y="582"/>
                    <a:pt x="1245" y="451"/>
                  </a:cubicBezTo>
                  <a:cubicBezTo>
                    <a:pt x="1256" y="439"/>
                    <a:pt x="1280" y="415"/>
                    <a:pt x="1280" y="404"/>
                  </a:cubicBezTo>
                  <a:cubicBezTo>
                    <a:pt x="1292" y="285"/>
                    <a:pt x="1375" y="285"/>
                    <a:pt x="1458" y="297"/>
                  </a:cubicBezTo>
                  <a:cubicBezTo>
                    <a:pt x="1672" y="309"/>
                    <a:pt x="1886" y="309"/>
                    <a:pt x="2099" y="333"/>
                  </a:cubicBezTo>
                  <a:cubicBezTo>
                    <a:pt x="2135" y="333"/>
                    <a:pt x="2182" y="356"/>
                    <a:pt x="2206" y="392"/>
                  </a:cubicBezTo>
                  <a:cubicBezTo>
                    <a:pt x="2241" y="428"/>
                    <a:pt x="2265" y="439"/>
                    <a:pt x="2313" y="439"/>
                  </a:cubicBezTo>
                  <a:cubicBezTo>
                    <a:pt x="2431" y="428"/>
                    <a:pt x="2550" y="428"/>
                    <a:pt x="2657" y="415"/>
                  </a:cubicBezTo>
                  <a:cubicBezTo>
                    <a:pt x="2693" y="415"/>
                    <a:pt x="2716" y="380"/>
                    <a:pt x="2740" y="368"/>
                  </a:cubicBezTo>
                  <a:cubicBezTo>
                    <a:pt x="2740" y="356"/>
                    <a:pt x="2752" y="356"/>
                    <a:pt x="2752" y="344"/>
                  </a:cubicBezTo>
                  <a:cubicBezTo>
                    <a:pt x="2788" y="214"/>
                    <a:pt x="2870" y="119"/>
                    <a:pt x="3013" y="95"/>
                  </a:cubicBezTo>
                  <a:cubicBezTo>
                    <a:pt x="3072" y="83"/>
                    <a:pt x="3132" y="36"/>
                    <a:pt x="3191" y="0"/>
                  </a:cubicBezTo>
                  <a:cubicBezTo>
                    <a:pt x="3227" y="60"/>
                    <a:pt x="3262" y="107"/>
                    <a:pt x="3310" y="155"/>
                  </a:cubicBezTo>
                  <a:cubicBezTo>
                    <a:pt x="3310" y="178"/>
                    <a:pt x="3321" y="202"/>
                    <a:pt x="3310" y="214"/>
                  </a:cubicBezTo>
                  <a:cubicBezTo>
                    <a:pt x="3274" y="285"/>
                    <a:pt x="3310" y="333"/>
                    <a:pt x="3369" y="392"/>
                  </a:cubicBezTo>
                  <a:cubicBezTo>
                    <a:pt x="3476" y="309"/>
                    <a:pt x="3594" y="356"/>
                    <a:pt x="3701" y="392"/>
                  </a:cubicBezTo>
                  <a:cubicBezTo>
                    <a:pt x="3737" y="404"/>
                    <a:pt x="3760" y="439"/>
                    <a:pt x="3772" y="463"/>
                  </a:cubicBezTo>
                  <a:cubicBezTo>
                    <a:pt x="3796" y="570"/>
                    <a:pt x="3820" y="665"/>
                    <a:pt x="3844" y="760"/>
                  </a:cubicBezTo>
                  <a:cubicBezTo>
                    <a:pt x="3855" y="807"/>
                    <a:pt x="3844" y="819"/>
                    <a:pt x="3808" y="843"/>
                  </a:cubicBezTo>
                  <a:cubicBezTo>
                    <a:pt x="3701" y="938"/>
                    <a:pt x="3559" y="938"/>
                    <a:pt x="3428" y="950"/>
                  </a:cubicBezTo>
                  <a:cubicBezTo>
                    <a:pt x="3286" y="973"/>
                    <a:pt x="3215" y="1033"/>
                    <a:pt x="3179" y="1175"/>
                  </a:cubicBezTo>
                  <a:cubicBezTo>
                    <a:pt x="3132" y="1317"/>
                    <a:pt x="3108" y="1472"/>
                    <a:pt x="3060" y="1626"/>
                  </a:cubicBezTo>
                  <a:cubicBezTo>
                    <a:pt x="3048" y="1650"/>
                    <a:pt x="3025" y="1685"/>
                    <a:pt x="3001" y="1697"/>
                  </a:cubicBezTo>
                  <a:cubicBezTo>
                    <a:pt x="2835" y="1769"/>
                    <a:pt x="2680" y="1863"/>
                    <a:pt x="2491" y="1899"/>
                  </a:cubicBezTo>
                  <a:cubicBezTo>
                    <a:pt x="2420" y="1911"/>
                    <a:pt x="2360" y="1982"/>
                    <a:pt x="2289" y="2029"/>
                  </a:cubicBezTo>
                  <a:cubicBezTo>
                    <a:pt x="2313" y="2089"/>
                    <a:pt x="2325" y="2137"/>
                    <a:pt x="2348" y="2196"/>
                  </a:cubicBezTo>
                  <a:cubicBezTo>
                    <a:pt x="2407" y="2184"/>
                    <a:pt x="2455" y="2160"/>
                    <a:pt x="2515" y="2160"/>
                  </a:cubicBezTo>
                  <a:cubicBezTo>
                    <a:pt x="2538" y="2160"/>
                    <a:pt x="2586" y="2148"/>
                    <a:pt x="2598" y="2160"/>
                  </a:cubicBezTo>
                  <a:cubicBezTo>
                    <a:pt x="2621" y="2208"/>
                    <a:pt x="2621" y="2255"/>
                    <a:pt x="2633" y="2291"/>
                  </a:cubicBezTo>
                  <a:cubicBezTo>
                    <a:pt x="2633" y="2302"/>
                    <a:pt x="2633" y="2302"/>
                    <a:pt x="2633" y="2302"/>
                  </a:cubicBezTo>
                  <a:cubicBezTo>
                    <a:pt x="2526" y="2433"/>
                    <a:pt x="2586" y="2540"/>
                    <a:pt x="2669" y="2658"/>
                  </a:cubicBezTo>
                  <a:cubicBezTo>
                    <a:pt x="2788" y="2836"/>
                    <a:pt x="2918" y="2931"/>
                    <a:pt x="3132" y="2931"/>
                  </a:cubicBezTo>
                  <a:cubicBezTo>
                    <a:pt x="3227" y="2943"/>
                    <a:pt x="3333" y="2967"/>
                    <a:pt x="3464" y="2991"/>
                  </a:cubicBezTo>
                  <a:cubicBezTo>
                    <a:pt x="3416" y="3038"/>
                    <a:pt x="3393" y="3062"/>
                    <a:pt x="3357" y="3086"/>
                  </a:cubicBezTo>
                  <a:cubicBezTo>
                    <a:pt x="3345" y="3098"/>
                    <a:pt x="3321" y="3109"/>
                    <a:pt x="3298" y="3109"/>
                  </a:cubicBezTo>
                  <a:cubicBezTo>
                    <a:pt x="3191" y="3145"/>
                    <a:pt x="3084" y="3181"/>
                    <a:pt x="3155" y="3347"/>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355600" marR="0" lvl="0" indent="0" algn="l"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Jigawa</a:t>
              </a:r>
            </a:p>
          </p:txBody>
        </p:sp>
        <p:sp>
          <p:nvSpPr>
            <p:cNvPr id="88" name="Freeform 19">
              <a:extLst>
                <a:ext uri="{FF2B5EF4-FFF2-40B4-BE49-F238E27FC236}">
                  <a16:creationId xmlns:a16="http://schemas.microsoft.com/office/drawing/2014/main" id="{753DEA0B-B919-4240-A7AE-F1B6BF655F55}"/>
                </a:ext>
              </a:extLst>
            </p:cNvPr>
            <p:cNvSpPr>
              <a:spLocks noChangeArrowheads="1"/>
            </p:cNvSpPr>
            <p:nvPr/>
          </p:nvSpPr>
          <p:spPr bwMode="auto">
            <a:xfrm>
              <a:off x="4878388" y="1452563"/>
              <a:ext cx="960437" cy="1184275"/>
            </a:xfrm>
            <a:custGeom>
              <a:avLst/>
              <a:gdLst>
                <a:gd name="T0" fmla="*/ 1933 w 2670"/>
                <a:gd name="T1" fmla="*/ 771 h 3288"/>
                <a:gd name="T2" fmla="*/ 1933 w 2670"/>
                <a:gd name="T3" fmla="*/ 771 h 3288"/>
                <a:gd name="T4" fmla="*/ 2159 w 2670"/>
                <a:gd name="T5" fmla="*/ 854 h 3288"/>
                <a:gd name="T6" fmla="*/ 2218 w 2670"/>
                <a:gd name="T7" fmla="*/ 878 h 3288"/>
                <a:gd name="T8" fmla="*/ 2349 w 2670"/>
                <a:gd name="T9" fmla="*/ 925 h 3288"/>
                <a:gd name="T10" fmla="*/ 2396 w 2670"/>
                <a:gd name="T11" fmla="*/ 819 h 3288"/>
                <a:gd name="T12" fmla="*/ 2408 w 2670"/>
                <a:gd name="T13" fmla="*/ 819 h 3288"/>
                <a:gd name="T14" fmla="*/ 2444 w 2670"/>
                <a:gd name="T15" fmla="*/ 973 h 3288"/>
                <a:gd name="T16" fmla="*/ 2384 w 2670"/>
                <a:gd name="T17" fmla="*/ 1175 h 3288"/>
                <a:gd name="T18" fmla="*/ 2337 w 2670"/>
                <a:gd name="T19" fmla="*/ 1401 h 3288"/>
                <a:gd name="T20" fmla="*/ 2384 w 2670"/>
                <a:gd name="T21" fmla="*/ 1401 h 3288"/>
                <a:gd name="T22" fmla="*/ 2491 w 2670"/>
                <a:gd name="T23" fmla="*/ 1483 h 3288"/>
                <a:gd name="T24" fmla="*/ 2539 w 2670"/>
                <a:gd name="T25" fmla="*/ 1543 h 3288"/>
                <a:gd name="T26" fmla="*/ 2669 w 2670"/>
                <a:gd name="T27" fmla="*/ 1661 h 3288"/>
                <a:gd name="T28" fmla="*/ 2610 w 2670"/>
                <a:gd name="T29" fmla="*/ 1709 h 3288"/>
                <a:gd name="T30" fmla="*/ 2479 w 2670"/>
                <a:gd name="T31" fmla="*/ 1863 h 3288"/>
                <a:gd name="T32" fmla="*/ 2313 w 2670"/>
                <a:gd name="T33" fmla="*/ 2005 h 3288"/>
                <a:gd name="T34" fmla="*/ 2111 w 2670"/>
                <a:gd name="T35" fmla="*/ 2113 h 3288"/>
                <a:gd name="T36" fmla="*/ 2029 w 2670"/>
                <a:gd name="T37" fmla="*/ 2219 h 3288"/>
                <a:gd name="T38" fmla="*/ 1779 w 2670"/>
                <a:gd name="T39" fmla="*/ 2385 h 3288"/>
                <a:gd name="T40" fmla="*/ 1720 w 2670"/>
                <a:gd name="T41" fmla="*/ 2492 h 3288"/>
                <a:gd name="T42" fmla="*/ 1744 w 2670"/>
                <a:gd name="T43" fmla="*/ 2682 h 3288"/>
                <a:gd name="T44" fmla="*/ 1803 w 2670"/>
                <a:gd name="T45" fmla="*/ 2872 h 3288"/>
                <a:gd name="T46" fmla="*/ 1779 w 2670"/>
                <a:gd name="T47" fmla="*/ 3145 h 3288"/>
                <a:gd name="T48" fmla="*/ 1744 w 2670"/>
                <a:gd name="T49" fmla="*/ 3180 h 3288"/>
                <a:gd name="T50" fmla="*/ 1531 w 2670"/>
                <a:gd name="T51" fmla="*/ 3157 h 3288"/>
                <a:gd name="T52" fmla="*/ 1377 w 2670"/>
                <a:gd name="T53" fmla="*/ 3085 h 3288"/>
                <a:gd name="T54" fmla="*/ 1377 w 2670"/>
                <a:gd name="T55" fmla="*/ 3062 h 3288"/>
                <a:gd name="T56" fmla="*/ 1472 w 2670"/>
                <a:gd name="T57" fmla="*/ 2907 h 3288"/>
                <a:gd name="T58" fmla="*/ 1483 w 2670"/>
                <a:gd name="T59" fmla="*/ 2540 h 3288"/>
                <a:gd name="T60" fmla="*/ 1436 w 2670"/>
                <a:gd name="T61" fmla="*/ 2421 h 3288"/>
                <a:gd name="T62" fmla="*/ 1412 w 2670"/>
                <a:gd name="T63" fmla="*/ 2397 h 3288"/>
                <a:gd name="T64" fmla="*/ 1068 w 2670"/>
                <a:gd name="T65" fmla="*/ 2207 h 3288"/>
                <a:gd name="T66" fmla="*/ 961 w 2670"/>
                <a:gd name="T67" fmla="*/ 2124 h 3288"/>
                <a:gd name="T68" fmla="*/ 831 w 2670"/>
                <a:gd name="T69" fmla="*/ 1994 h 3288"/>
                <a:gd name="T70" fmla="*/ 795 w 2670"/>
                <a:gd name="T71" fmla="*/ 1887 h 3288"/>
                <a:gd name="T72" fmla="*/ 712 w 2670"/>
                <a:gd name="T73" fmla="*/ 1721 h 3288"/>
                <a:gd name="T74" fmla="*/ 688 w 2670"/>
                <a:gd name="T75" fmla="*/ 1709 h 3288"/>
                <a:gd name="T76" fmla="*/ 356 w 2670"/>
                <a:gd name="T77" fmla="*/ 1851 h 3288"/>
                <a:gd name="T78" fmla="*/ 261 w 2670"/>
                <a:gd name="T79" fmla="*/ 1934 h 3288"/>
                <a:gd name="T80" fmla="*/ 48 w 2670"/>
                <a:gd name="T81" fmla="*/ 1887 h 3288"/>
                <a:gd name="T82" fmla="*/ 12 w 2670"/>
                <a:gd name="T83" fmla="*/ 1792 h 3288"/>
                <a:gd name="T84" fmla="*/ 154 w 2670"/>
                <a:gd name="T85" fmla="*/ 1638 h 3288"/>
                <a:gd name="T86" fmla="*/ 380 w 2670"/>
                <a:gd name="T87" fmla="*/ 1566 h 3288"/>
                <a:gd name="T88" fmla="*/ 285 w 2670"/>
                <a:gd name="T89" fmla="*/ 1151 h 3288"/>
                <a:gd name="T90" fmla="*/ 261 w 2670"/>
                <a:gd name="T91" fmla="*/ 961 h 3288"/>
                <a:gd name="T92" fmla="*/ 238 w 2670"/>
                <a:gd name="T93" fmla="*/ 653 h 3288"/>
                <a:gd name="T94" fmla="*/ 261 w 2670"/>
                <a:gd name="T95" fmla="*/ 558 h 3288"/>
                <a:gd name="T96" fmla="*/ 582 w 2670"/>
                <a:gd name="T97" fmla="*/ 380 h 3288"/>
                <a:gd name="T98" fmla="*/ 736 w 2670"/>
                <a:gd name="T99" fmla="*/ 261 h 3288"/>
                <a:gd name="T100" fmla="*/ 902 w 2670"/>
                <a:gd name="T101" fmla="*/ 24 h 3288"/>
                <a:gd name="T102" fmla="*/ 938 w 2670"/>
                <a:gd name="T103" fmla="*/ 24 h 3288"/>
                <a:gd name="T104" fmla="*/ 1009 w 2670"/>
                <a:gd name="T105" fmla="*/ 178 h 3288"/>
                <a:gd name="T106" fmla="*/ 1128 w 2670"/>
                <a:gd name="T107" fmla="*/ 285 h 3288"/>
                <a:gd name="T108" fmla="*/ 1234 w 2670"/>
                <a:gd name="T109" fmla="*/ 71 h 3288"/>
                <a:gd name="T110" fmla="*/ 1601 w 2670"/>
                <a:gd name="T111" fmla="*/ 59 h 3288"/>
                <a:gd name="T112" fmla="*/ 1554 w 2670"/>
                <a:gd name="T113" fmla="*/ 237 h 3288"/>
                <a:gd name="T114" fmla="*/ 1779 w 2670"/>
                <a:gd name="T115" fmla="*/ 297 h 3288"/>
                <a:gd name="T116" fmla="*/ 1672 w 2670"/>
                <a:gd name="T117" fmla="*/ 380 h 3288"/>
                <a:gd name="T118" fmla="*/ 1933 w 2670"/>
                <a:gd name="T119" fmla="*/ 463 h 3288"/>
                <a:gd name="T120" fmla="*/ 1933 w 2670"/>
                <a:gd name="T121" fmla="*/ 771 h 32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670" h="3288">
                  <a:moveTo>
                    <a:pt x="1933" y="771"/>
                  </a:moveTo>
                  <a:lnTo>
                    <a:pt x="1933" y="771"/>
                  </a:lnTo>
                  <a:cubicBezTo>
                    <a:pt x="1981" y="866"/>
                    <a:pt x="2064" y="890"/>
                    <a:pt x="2159" y="854"/>
                  </a:cubicBezTo>
                  <a:cubicBezTo>
                    <a:pt x="2171" y="854"/>
                    <a:pt x="2218" y="866"/>
                    <a:pt x="2218" y="878"/>
                  </a:cubicBezTo>
                  <a:cubicBezTo>
                    <a:pt x="2242" y="949"/>
                    <a:pt x="2301" y="925"/>
                    <a:pt x="2349" y="925"/>
                  </a:cubicBezTo>
                  <a:cubicBezTo>
                    <a:pt x="2361" y="890"/>
                    <a:pt x="2373" y="854"/>
                    <a:pt x="2396" y="819"/>
                  </a:cubicBezTo>
                  <a:lnTo>
                    <a:pt x="2408" y="819"/>
                  </a:lnTo>
                  <a:cubicBezTo>
                    <a:pt x="2420" y="866"/>
                    <a:pt x="2432" y="925"/>
                    <a:pt x="2444" y="973"/>
                  </a:cubicBezTo>
                  <a:cubicBezTo>
                    <a:pt x="2468" y="1056"/>
                    <a:pt x="2455" y="1127"/>
                    <a:pt x="2384" y="1175"/>
                  </a:cubicBezTo>
                  <a:cubicBezTo>
                    <a:pt x="2289" y="1234"/>
                    <a:pt x="2325" y="1317"/>
                    <a:pt x="2337" y="1401"/>
                  </a:cubicBezTo>
                  <a:cubicBezTo>
                    <a:pt x="2349" y="1401"/>
                    <a:pt x="2373" y="1401"/>
                    <a:pt x="2384" y="1401"/>
                  </a:cubicBezTo>
                  <a:cubicBezTo>
                    <a:pt x="2479" y="1377"/>
                    <a:pt x="2479" y="1377"/>
                    <a:pt x="2491" y="1483"/>
                  </a:cubicBezTo>
                  <a:cubicBezTo>
                    <a:pt x="2491" y="1495"/>
                    <a:pt x="2515" y="1519"/>
                    <a:pt x="2539" y="1543"/>
                  </a:cubicBezTo>
                  <a:cubicBezTo>
                    <a:pt x="2574" y="1578"/>
                    <a:pt x="2622" y="1614"/>
                    <a:pt x="2669" y="1661"/>
                  </a:cubicBezTo>
                  <a:cubicBezTo>
                    <a:pt x="2646" y="1673"/>
                    <a:pt x="2634" y="1697"/>
                    <a:pt x="2610" y="1709"/>
                  </a:cubicBezTo>
                  <a:cubicBezTo>
                    <a:pt x="2527" y="1733"/>
                    <a:pt x="2479" y="1768"/>
                    <a:pt x="2479" y="1863"/>
                  </a:cubicBezTo>
                  <a:cubicBezTo>
                    <a:pt x="2468" y="1946"/>
                    <a:pt x="2408" y="2018"/>
                    <a:pt x="2313" y="2005"/>
                  </a:cubicBezTo>
                  <a:cubicBezTo>
                    <a:pt x="2218" y="1994"/>
                    <a:pt x="2159" y="2029"/>
                    <a:pt x="2111" y="2113"/>
                  </a:cubicBezTo>
                  <a:cubicBezTo>
                    <a:pt x="2088" y="2148"/>
                    <a:pt x="2052" y="2184"/>
                    <a:pt x="2029" y="2219"/>
                  </a:cubicBezTo>
                  <a:cubicBezTo>
                    <a:pt x="1969" y="2314"/>
                    <a:pt x="1898" y="2373"/>
                    <a:pt x="1779" y="2385"/>
                  </a:cubicBezTo>
                  <a:cubicBezTo>
                    <a:pt x="1732" y="2397"/>
                    <a:pt x="1720" y="2433"/>
                    <a:pt x="1720" y="2492"/>
                  </a:cubicBezTo>
                  <a:cubicBezTo>
                    <a:pt x="1732" y="2552"/>
                    <a:pt x="1732" y="2623"/>
                    <a:pt x="1744" y="2682"/>
                  </a:cubicBezTo>
                  <a:cubicBezTo>
                    <a:pt x="1756" y="2741"/>
                    <a:pt x="1767" y="2812"/>
                    <a:pt x="1803" y="2872"/>
                  </a:cubicBezTo>
                  <a:cubicBezTo>
                    <a:pt x="1838" y="2955"/>
                    <a:pt x="1838" y="3062"/>
                    <a:pt x="1779" y="3145"/>
                  </a:cubicBezTo>
                  <a:cubicBezTo>
                    <a:pt x="1767" y="3157"/>
                    <a:pt x="1756" y="3169"/>
                    <a:pt x="1744" y="3180"/>
                  </a:cubicBezTo>
                  <a:cubicBezTo>
                    <a:pt x="1672" y="3287"/>
                    <a:pt x="1577" y="3287"/>
                    <a:pt x="1531" y="3157"/>
                  </a:cubicBezTo>
                  <a:cubicBezTo>
                    <a:pt x="1507" y="3074"/>
                    <a:pt x="1436" y="3097"/>
                    <a:pt x="1377" y="3085"/>
                  </a:cubicBezTo>
                  <a:cubicBezTo>
                    <a:pt x="1377" y="3074"/>
                    <a:pt x="1377" y="3062"/>
                    <a:pt x="1377" y="3062"/>
                  </a:cubicBezTo>
                  <a:cubicBezTo>
                    <a:pt x="1472" y="3050"/>
                    <a:pt x="1472" y="2991"/>
                    <a:pt x="1472" y="2907"/>
                  </a:cubicBezTo>
                  <a:cubicBezTo>
                    <a:pt x="1460" y="2789"/>
                    <a:pt x="1483" y="2670"/>
                    <a:pt x="1483" y="2540"/>
                  </a:cubicBezTo>
                  <a:cubicBezTo>
                    <a:pt x="1483" y="2504"/>
                    <a:pt x="1448" y="2468"/>
                    <a:pt x="1436" y="2421"/>
                  </a:cubicBezTo>
                  <a:cubicBezTo>
                    <a:pt x="1436" y="2409"/>
                    <a:pt x="1424" y="2409"/>
                    <a:pt x="1412" y="2397"/>
                  </a:cubicBezTo>
                  <a:cubicBezTo>
                    <a:pt x="1329" y="2278"/>
                    <a:pt x="1223" y="2207"/>
                    <a:pt x="1068" y="2207"/>
                  </a:cubicBezTo>
                  <a:cubicBezTo>
                    <a:pt x="1021" y="2207"/>
                    <a:pt x="997" y="2172"/>
                    <a:pt x="961" y="2124"/>
                  </a:cubicBezTo>
                  <a:cubicBezTo>
                    <a:pt x="926" y="2077"/>
                    <a:pt x="878" y="2029"/>
                    <a:pt x="831" y="1994"/>
                  </a:cubicBezTo>
                  <a:cubicBezTo>
                    <a:pt x="795" y="1958"/>
                    <a:pt x="783" y="1934"/>
                    <a:pt x="795" y="1887"/>
                  </a:cubicBezTo>
                  <a:cubicBezTo>
                    <a:pt x="819" y="1816"/>
                    <a:pt x="783" y="1756"/>
                    <a:pt x="712" y="1721"/>
                  </a:cubicBezTo>
                  <a:cubicBezTo>
                    <a:pt x="712" y="1709"/>
                    <a:pt x="700" y="1709"/>
                    <a:pt x="688" y="1709"/>
                  </a:cubicBezTo>
                  <a:cubicBezTo>
                    <a:pt x="582" y="1780"/>
                    <a:pt x="439" y="1745"/>
                    <a:pt x="356" y="1851"/>
                  </a:cubicBezTo>
                  <a:cubicBezTo>
                    <a:pt x="332" y="1887"/>
                    <a:pt x="297" y="1911"/>
                    <a:pt x="261" y="1934"/>
                  </a:cubicBezTo>
                  <a:cubicBezTo>
                    <a:pt x="178" y="1994"/>
                    <a:pt x="95" y="1982"/>
                    <a:pt x="48" y="1887"/>
                  </a:cubicBezTo>
                  <a:cubicBezTo>
                    <a:pt x="24" y="1863"/>
                    <a:pt x="0" y="1804"/>
                    <a:pt x="12" y="1792"/>
                  </a:cubicBezTo>
                  <a:cubicBezTo>
                    <a:pt x="48" y="1733"/>
                    <a:pt x="95" y="1673"/>
                    <a:pt x="154" y="1638"/>
                  </a:cubicBezTo>
                  <a:cubicBezTo>
                    <a:pt x="214" y="1602"/>
                    <a:pt x="309" y="1590"/>
                    <a:pt x="380" y="1566"/>
                  </a:cubicBezTo>
                  <a:cubicBezTo>
                    <a:pt x="344" y="1424"/>
                    <a:pt x="321" y="1282"/>
                    <a:pt x="285" y="1151"/>
                  </a:cubicBezTo>
                  <a:cubicBezTo>
                    <a:pt x="273" y="1080"/>
                    <a:pt x="273" y="1021"/>
                    <a:pt x="261" y="961"/>
                  </a:cubicBezTo>
                  <a:cubicBezTo>
                    <a:pt x="249" y="854"/>
                    <a:pt x="238" y="748"/>
                    <a:pt x="238" y="653"/>
                  </a:cubicBezTo>
                  <a:cubicBezTo>
                    <a:pt x="238" y="617"/>
                    <a:pt x="249" y="581"/>
                    <a:pt x="261" y="558"/>
                  </a:cubicBezTo>
                  <a:cubicBezTo>
                    <a:pt x="344" y="451"/>
                    <a:pt x="451" y="392"/>
                    <a:pt x="582" y="380"/>
                  </a:cubicBezTo>
                  <a:cubicBezTo>
                    <a:pt x="665" y="368"/>
                    <a:pt x="700" y="332"/>
                    <a:pt x="736" y="261"/>
                  </a:cubicBezTo>
                  <a:cubicBezTo>
                    <a:pt x="783" y="178"/>
                    <a:pt x="843" y="107"/>
                    <a:pt x="902" y="24"/>
                  </a:cubicBezTo>
                  <a:cubicBezTo>
                    <a:pt x="914" y="24"/>
                    <a:pt x="926" y="24"/>
                    <a:pt x="938" y="24"/>
                  </a:cubicBezTo>
                  <a:cubicBezTo>
                    <a:pt x="961" y="83"/>
                    <a:pt x="997" y="131"/>
                    <a:pt x="1009" y="178"/>
                  </a:cubicBezTo>
                  <a:cubicBezTo>
                    <a:pt x="1033" y="249"/>
                    <a:pt x="1045" y="309"/>
                    <a:pt x="1128" y="285"/>
                  </a:cubicBezTo>
                  <a:cubicBezTo>
                    <a:pt x="1163" y="202"/>
                    <a:pt x="1187" y="119"/>
                    <a:pt x="1234" y="71"/>
                  </a:cubicBezTo>
                  <a:cubicBezTo>
                    <a:pt x="1317" y="0"/>
                    <a:pt x="1448" y="12"/>
                    <a:pt x="1601" y="59"/>
                  </a:cubicBezTo>
                  <a:cubicBezTo>
                    <a:pt x="1589" y="119"/>
                    <a:pt x="1577" y="166"/>
                    <a:pt x="1554" y="237"/>
                  </a:cubicBezTo>
                  <a:cubicBezTo>
                    <a:pt x="1625" y="249"/>
                    <a:pt x="1696" y="273"/>
                    <a:pt x="1779" y="297"/>
                  </a:cubicBezTo>
                  <a:cubicBezTo>
                    <a:pt x="1732" y="332"/>
                    <a:pt x="1708" y="356"/>
                    <a:pt x="1672" y="380"/>
                  </a:cubicBezTo>
                  <a:cubicBezTo>
                    <a:pt x="1732" y="510"/>
                    <a:pt x="1827" y="534"/>
                    <a:pt x="1933" y="463"/>
                  </a:cubicBezTo>
                  <a:cubicBezTo>
                    <a:pt x="2029" y="605"/>
                    <a:pt x="2029" y="605"/>
                    <a:pt x="1933" y="771"/>
                  </a:cubicBezTo>
                </a:path>
              </a:pathLst>
            </a:custGeom>
            <a:solidFill>
              <a:srgbClr val="00265C"/>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FFFFFF"/>
                  </a:solidFill>
                  <a:effectLst/>
                  <a:uLnTx/>
                  <a:uFillTx/>
                  <a:latin typeface="Museo 300"/>
                  <a:ea typeface="+mn-ea"/>
                  <a:cs typeface="+mn-cs"/>
                </a:rPr>
                <a:t>Kano</a:t>
              </a:r>
            </a:p>
          </p:txBody>
        </p:sp>
        <p:sp>
          <p:nvSpPr>
            <p:cNvPr id="89" name="Freeform 20">
              <a:extLst>
                <a:ext uri="{FF2B5EF4-FFF2-40B4-BE49-F238E27FC236}">
                  <a16:creationId xmlns:a16="http://schemas.microsoft.com/office/drawing/2014/main" id="{988EC1E9-A58C-4812-A0B2-927EE1EE8C09}"/>
                </a:ext>
              </a:extLst>
            </p:cNvPr>
            <p:cNvSpPr>
              <a:spLocks noChangeArrowheads="1"/>
            </p:cNvSpPr>
            <p:nvPr/>
          </p:nvSpPr>
          <p:spPr bwMode="auto">
            <a:xfrm>
              <a:off x="4976813" y="4738689"/>
              <a:ext cx="935037" cy="1235074"/>
            </a:xfrm>
            <a:custGeom>
              <a:avLst/>
              <a:gdLst>
                <a:gd name="T0" fmla="*/ 202 w 2599"/>
                <a:gd name="T1" fmla="*/ 1388 h 3431"/>
                <a:gd name="T2" fmla="*/ 202 w 2599"/>
                <a:gd name="T3" fmla="*/ 1388 h 3431"/>
                <a:gd name="T4" fmla="*/ 487 w 2599"/>
                <a:gd name="T5" fmla="*/ 1483 h 3431"/>
                <a:gd name="T6" fmla="*/ 748 w 2599"/>
                <a:gd name="T7" fmla="*/ 1424 h 3431"/>
                <a:gd name="T8" fmla="*/ 795 w 2599"/>
                <a:gd name="T9" fmla="*/ 1104 h 3431"/>
                <a:gd name="T10" fmla="*/ 1080 w 2599"/>
                <a:gd name="T11" fmla="*/ 961 h 3431"/>
                <a:gd name="T12" fmla="*/ 1009 w 2599"/>
                <a:gd name="T13" fmla="*/ 676 h 3431"/>
                <a:gd name="T14" fmla="*/ 843 w 2599"/>
                <a:gd name="T15" fmla="*/ 439 h 3431"/>
                <a:gd name="T16" fmla="*/ 1068 w 2599"/>
                <a:gd name="T17" fmla="*/ 320 h 3431"/>
                <a:gd name="T18" fmla="*/ 1293 w 2599"/>
                <a:gd name="T19" fmla="*/ 273 h 3431"/>
                <a:gd name="T20" fmla="*/ 1328 w 2599"/>
                <a:gd name="T21" fmla="*/ 202 h 3431"/>
                <a:gd name="T22" fmla="*/ 1246 w 2599"/>
                <a:gd name="T23" fmla="*/ 107 h 3431"/>
                <a:gd name="T24" fmla="*/ 1199 w 2599"/>
                <a:gd name="T25" fmla="*/ 95 h 3431"/>
                <a:gd name="T26" fmla="*/ 1328 w 2599"/>
                <a:gd name="T27" fmla="*/ 24 h 3431"/>
                <a:gd name="T28" fmla="*/ 1756 w 2599"/>
                <a:gd name="T29" fmla="*/ 119 h 3431"/>
                <a:gd name="T30" fmla="*/ 1827 w 2599"/>
                <a:gd name="T31" fmla="*/ 214 h 3431"/>
                <a:gd name="T32" fmla="*/ 1957 w 2599"/>
                <a:gd name="T33" fmla="*/ 415 h 3431"/>
                <a:gd name="T34" fmla="*/ 2016 w 2599"/>
                <a:gd name="T35" fmla="*/ 392 h 3431"/>
                <a:gd name="T36" fmla="*/ 2301 w 2599"/>
                <a:gd name="T37" fmla="*/ 356 h 3431"/>
                <a:gd name="T38" fmla="*/ 2361 w 2599"/>
                <a:gd name="T39" fmla="*/ 427 h 3431"/>
                <a:gd name="T40" fmla="*/ 2503 w 2599"/>
                <a:gd name="T41" fmla="*/ 569 h 3431"/>
                <a:gd name="T42" fmla="*/ 2550 w 2599"/>
                <a:gd name="T43" fmla="*/ 712 h 3431"/>
                <a:gd name="T44" fmla="*/ 2479 w 2599"/>
                <a:gd name="T45" fmla="*/ 890 h 3431"/>
                <a:gd name="T46" fmla="*/ 2349 w 2599"/>
                <a:gd name="T47" fmla="*/ 866 h 3431"/>
                <a:gd name="T48" fmla="*/ 2277 w 2599"/>
                <a:gd name="T49" fmla="*/ 1020 h 3431"/>
                <a:gd name="T50" fmla="*/ 2123 w 2599"/>
                <a:gd name="T51" fmla="*/ 1151 h 3431"/>
                <a:gd name="T52" fmla="*/ 2076 w 2599"/>
                <a:gd name="T53" fmla="*/ 1175 h 3431"/>
                <a:gd name="T54" fmla="*/ 1625 w 2599"/>
                <a:gd name="T55" fmla="*/ 1590 h 3431"/>
                <a:gd name="T56" fmla="*/ 1577 w 2599"/>
                <a:gd name="T57" fmla="*/ 1733 h 3431"/>
                <a:gd name="T58" fmla="*/ 1530 w 2599"/>
                <a:gd name="T59" fmla="*/ 1839 h 3431"/>
                <a:gd name="T60" fmla="*/ 1530 w 2599"/>
                <a:gd name="T61" fmla="*/ 1934 h 3431"/>
                <a:gd name="T62" fmla="*/ 1577 w 2599"/>
                <a:gd name="T63" fmla="*/ 2231 h 3431"/>
                <a:gd name="T64" fmla="*/ 1554 w 2599"/>
                <a:gd name="T65" fmla="*/ 2361 h 3431"/>
                <a:gd name="T66" fmla="*/ 1554 w 2599"/>
                <a:gd name="T67" fmla="*/ 2373 h 3431"/>
                <a:gd name="T68" fmla="*/ 1447 w 2599"/>
                <a:gd name="T69" fmla="*/ 2789 h 3431"/>
                <a:gd name="T70" fmla="*/ 1435 w 2599"/>
                <a:gd name="T71" fmla="*/ 2800 h 3431"/>
                <a:gd name="T72" fmla="*/ 1270 w 2599"/>
                <a:gd name="T73" fmla="*/ 3085 h 3431"/>
                <a:gd name="T74" fmla="*/ 1246 w 2599"/>
                <a:gd name="T75" fmla="*/ 3121 h 3431"/>
                <a:gd name="T76" fmla="*/ 1210 w 2599"/>
                <a:gd name="T77" fmla="*/ 3228 h 3431"/>
                <a:gd name="T78" fmla="*/ 1139 w 2599"/>
                <a:gd name="T79" fmla="*/ 3299 h 3431"/>
                <a:gd name="T80" fmla="*/ 1056 w 2599"/>
                <a:gd name="T81" fmla="*/ 3370 h 3431"/>
                <a:gd name="T82" fmla="*/ 985 w 2599"/>
                <a:gd name="T83" fmla="*/ 3430 h 3431"/>
                <a:gd name="T84" fmla="*/ 890 w 2599"/>
                <a:gd name="T85" fmla="*/ 3417 h 3431"/>
                <a:gd name="T86" fmla="*/ 760 w 2599"/>
                <a:gd name="T87" fmla="*/ 3346 h 3431"/>
                <a:gd name="T88" fmla="*/ 677 w 2599"/>
                <a:gd name="T89" fmla="*/ 3133 h 3431"/>
                <a:gd name="T90" fmla="*/ 617 w 2599"/>
                <a:gd name="T91" fmla="*/ 3062 h 3431"/>
                <a:gd name="T92" fmla="*/ 415 w 2599"/>
                <a:gd name="T93" fmla="*/ 2895 h 3431"/>
                <a:gd name="T94" fmla="*/ 380 w 2599"/>
                <a:gd name="T95" fmla="*/ 2694 h 3431"/>
                <a:gd name="T96" fmla="*/ 273 w 2599"/>
                <a:gd name="T97" fmla="*/ 2563 h 3431"/>
                <a:gd name="T98" fmla="*/ 48 w 2599"/>
                <a:gd name="T99" fmla="*/ 2492 h 3431"/>
                <a:gd name="T100" fmla="*/ 0 w 2599"/>
                <a:gd name="T101" fmla="*/ 2445 h 3431"/>
                <a:gd name="T102" fmla="*/ 59 w 2599"/>
                <a:gd name="T103" fmla="*/ 2409 h 3431"/>
                <a:gd name="T104" fmla="*/ 130 w 2599"/>
                <a:gd name="T105" fmla="*/ 2290 h 3431"/>
                <a:gd name="T106" fmla="*/ 36 w 2599"/>
                <a:gd name="T107" fmla="*/ 1875 h 3431"/>
                <a:gd name="T108" fmla="*/ 71 w 2599"/>
                <a:gd name="T109" fmla="*/ 1804 h 3431"/>
                <a:gd name="T110" fmla="*/ 119 w 2599"/>
                <a:gd name="T111" fmla="*/ 1768 h 3431"/>
                <a:gd name="T112" fmla="*/ 166 w 2599"/>
                <a:gd name="T113" fmla="*/ 1400 h 3431"/>
                <a:gd name="T114" fmla="*/ 202 w 2599"/>
                <a:gd name="T115" fmla="*/ 1388 h 3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99" h="3431">
                  <a:moveTo>
                    <a:pt x="202" y="1388"/>
                  </a:moveTo>
                  <a:lnTo>
                    <a:pt x="202" y="1388"/>
                  </a:lnTo>
                  <a:cubicBezTo>
                    <a:pt x="297" y="1412"/>
                    <a:pt x="380" y="1448"/>
                    <a:pt x="487" y="1483"/>
                  </a:cubicBezTo>
                  <a:cubicBezTo>
                    <a:pt x="546" y="1448"/>
                    <a:pt x="629" y="1353"/>
                    <a:pt x="748" y="1424"/>
                  </a:cubicBezTo>
                  <a:cubicBezTo>
                    <a:pt x="760" y="1305"/>
                    <a:pt x="688" y="1199"/>
                    <a:pt x="795" y="1104"/>
                  </a:cubicBezTo>
                  <a:cubicBezTo>
                    <a:pt x="890" y="1020"/>
                    <a:pt x="961" y="937"/>
                    <a:pt x="1080" y="961"/>
                  </a:cubicBezTo>
                  <a:cubicBezTo>
                    <a:pt x="1127" y="842"/>
                    <a:pt x="1056" y="759"/>
                    <a:pt x="1009" y="676"/>
                  </a:cubicBezTo>
                  <a:cubicBezTo>
                    <a:pt x="973" y="593"/>
                    <a:pt x="902" y="522"/>
                    <a:pt x="843" y="439"/>
                  </a:cubicBezTo>
                  <a:cubicBezTo>
                    <a:pt x="902" y="379"/>
                    <a:pt x="961" y="320"/>
                    <a:pt x="1068" y="320"/>
                  </a:cubicBezTo>
                  <a:cubicBezTo>
                    <a:pt x="1151" y="332"/>
                    <a:pt x="1234" y="356"/>
                    <a:pt x="1293" y="273"/>
                  </a:cubicBezTo>
                  <a:cubicBezTo>
                    <a:pt x="1304" y="249"/>
                    <a:pt x="1328" y="214"/>
                    <a:pt x="1328" y="202"/>
                  </a:cubicBezTo>
                  <a:cubicBezTo>
                    <a:pt x="1304" y="166"/>
                    <a:pt x="1270" y="130"/>
                    <a:pt x="1246" y="107"/>
                  </a:cubicBezTo>
                  <a:cubicBezTo>
                    <a:pt x="1234" y="95"/>
                    <a:pt x="1222" y="95"/>
                    <a:pt x="1199" y="95"/>
                  </a:cubicBezTo>
                  <a:cubicBezTo>
                    <a:pt x="1222" y="24"/>
                    <a:pt x="1258" y="0"/>
                    <a:pt x="1328" y="24"/>
                  </a:cubicBezTo>
                  <a:cubicBezTo>
                    <a:pt x="1471" y="59"/>
                    <a:pt x="1613" y="95"/>
                    <a:pt x="1756" y="119"/>
                  </a:cubicBezTo>
                  <a:cubicBezTo>
                    <a:pt x="1803" y="130"/>
                    <a:pt x="1827" y="166"/>
                    <a:pt x="1827" y="214"/>
                  </a:cubicBezTo>
                  <a:cubicBezTo>
                    <a:pt x="1815" y="308"/>
                    <a:pt x="1874" y="392"/>
                    <a:pt x="1957" y="415"/>
                  </a:cubicBezTo>
                  <a:cubicBezTo>
                    <a:pt x="1981" y="427"/>
                    <a:pt x="2016" y="415"/>
                    <a:pt x="2016" y="392"/>
                  </a:cubicBezTo>
                  <a:cubicBezTo>
                    <a:pt x="2100" y="285"/>
                    <a:pt x="2206" y="332"/>
                    <a:pt x="2301" y="356"/>
                  </a:cubicBezTo>
                  <a:cubicBezTo>
                    <a:pt x="2325" y="356"/>
                    <a:pt x="2349" y="403"/>
                    <a:pt x="2361" y="427"/>
                  </a:cubicBezTo>
                  <a:cubicBezTo>
                    <a:pt x="2373" y="510"/>
                    <a:pt x="2420" y="546"/>
                    <a:pt x="2503" y="569"/>
                  </a:cubicBezTo>
                  <a:cubicBezTo>
                    <a:pt x="2598" y="593"/>
                    <a:pt x="2598" y="617"/>
                    <a:pt x="2550" y="712"/>
                  </a:cubicBezTo>
                  <a:cubicBezTo>
                    <a:pt x="2515" y="759"/>
                    <a:pt x="2503" y="831"/>
                    <a:pt x="2479" y="890"/>
                  </a:cubicBezTo>
                  <a:cubicBezTo>
                    <a:pt x="2432" y="890"/>
                    <a:pt x="2384" y="878"/>
                    <a:pt x="2349" y="866"/>
                  </a:cubicBezTo>
                  <a:cubicBezTo>
                    <a:pt x="2325" y="926"/>
                    <a:pt x="2301" y="973"/>
                    <a:pt x="2277" y="1020"/>
                  </a:cubicBezTo>
                  <a:cubicBezTo>
                    <a:pt x="2254" y="1091"/>
                    <a:pt x="2206" y="1139"/>
                    <a:pt x="2123" y="1151"/>
                  </a:cubicBezTo>
                  <a:cubicBezTo>
                    <a:pt x="2111" y="1151"/>
                    <a:pt x="2088" y="1163"/>
                    <a:pt x="2076" y="1175"/>
                  </a:cubicBezTo>
                  <a:cubicBezTo>
                    <a:pt x="1957" y="1353"/>
                    <a:pt x="1779" y="1459"/>
                    <a:pt x="1625" y="1590"/>
                  </a:cubicBezTo>
                  <a:cubicBezTo>
                    <a:pt x="1577" y="1638"/>
                    <a:pt x="1554" y="1673"/>
                    <a:pt x="1577" y="1733"/>
                  </a:cubicBezTo>
                  <a:cubicBezTo>
                    <a:pt x="1589" y="1768"/>
                    <a:pt x="1565" y="1816"/>
                    <a:pt x="1530" y="1839"/>
                  </a:cubicBezTo>
                  <a:cubicBezTo>
                    <a:pt x="1506" y="1875"/>
                    <a:pt x="1494" y="1898"/>
                    <a:pt x="1530" y="1934"/>
                  </a:cubicBezTo>
                  <a:cubicBezTo>
                    <a:pt x="1672" y="2065"/>
                    <a:pt x="1660" y="2065"/>
                    <a:pt x="1577" y="2231"/>
                  </a:cubicBezTo>
                  <a:cubicBezTo>
                    <a:pt x="1554" y="2266"/>
                    <a:pt x="1565" y="2314"/>
                    <a:pt x="1554" y="2361"/>
                  </a:cubicBezTo>
                  <a:cubicBezTo>
                    <a:pt x="1554" y="2361"/>
                    <a:pt x="1554" y="2361"/>
                    <a:pt x="1554" y="2373"/>
                  </a:cubicBezTo>
                  <a:cubicBezTo>
                    <a:pt x="1518" y="2504"/>
                    <a:pt x="1483" y="2646"/>
                    <a:pt x="1447" y="2789"/>
                  </a:cubicBezTo>
                  <a:cubicBezTo>
                    <a:pt x="1447" y="2789"/>
                    <a:pt x="1447" y="2800"/>
                    <a:pt x="1435" y="2800"/>
                  </a:cubicBezTo>
                  <a:cubicBezTo>
                    <a:pt x="1328" y="2860"/>
                    <a:pt x="1340" y="3002"/>
                    <a:pt x="1270" y="3085"/>
                  </a:cubicBezTo>
                  <a:cubicBezTo>
                    <a:pt x="1258" y="3097"/>
                    <a:pt x="1258" y="3121"/>
                    <a:pt x="1246" y="3121"/>
                  </a:cubicBezTo>
                  <a:cubicBezTo>
                    <a:pt x="1199" y="3145"/>
                    <a:pt x="1175" y="3168"/>
                    <a:pt x="1210" y="3228"/>
                  </a:cubicBezTo>
                  <a:cubicBezTo>
                    <a:pt x="1234" y="3275"/>
                    <a:pt x="1187" y="3311"/>
                    <a:pt x="1139" y="3299"/>
                  </a:cubicBezTo>
                  <a:cubicBezTo>
                    <a:pt x="1080" y="3299"/>
                    <a:pt x="1056" y="3323"/>
                    <a:pt x="1056" y="3370"/>
                  </a:cubicBezTo>
                  <a:cubicBezTo>
                    <a:pt x="1044" y="3417"/>
                    <a:pt x="1021" y="3430"/>
                    <a:pt x="985" y="3430"/>
                  </a:cubicBezTo>
                  <a:cubicBezTo>
                    <a:pt x="950" y="3417"/>
                    <a:pt x="926" y="3417"/>
                    <a:pt x="890" y="3417"/>
                  </a:cubicBezTo>
                  <a:cubicBezTo>
                    <a:pt x="831" y="3430"/>
                    <a:pt x="795" y="3417"/>
                    <a:pt x="760" y="3346"/>
                  </a:cubicBezTo>
                  <a:cubicBezTo>
                    <a:pt x="724" y="3275"/>
                    <a:pt x="688" y="3204"/>
                    <a:pt x="677" y="3133"/>
                  </a:cubicBezTo>
                  <a:cubicBezTo>
                    <a:pt x="677" y="3109"/>
                    <a:pt x="641" y="3073"/>
                    <a:pt x="617" y="3062"/>
                  </a:cubicBezTo>
                  <a:cubicBezTo>
                    <a:pt x="546" y="3014"/>
                    <a:pt x="463" y="2978"/>
                    <a:pt x="415" y="2895"/>
                  </a:cubicBezTo>
                  <a:cubicBezTo>
                    <a:pt x="368" y="2824"/>
                    <a:pt x="333" y="2777"/>
                    <a:pt x="380" y="2694"/>
                  </a:cubicBezTo>
                  <a:cubicBezTo>
                    <a:pt x="404" y="2646"/>
                    <a:pt x="333" y="2587"/>
                    <a:pt x="273" y="2563"/>
                  </a:cubicBezTo>
                  <a:cubicBezTo>
                    <a:pt x="202" y="2551"/>
                    <a:pt x="119" y="2528"/>
                    <a:pt x="48" y="2492"/>
                  </a:cubicBezTo>
                  <a:cubicBezTo>
                    <a:pt x="24" y="2492"/>
                    <a:pt x="24" y="2456"/>
                    <a:pt x="0" y="2445"/>
                  </a:cubicBezTo>
                  <a:cubicBezTo>
                    <a:pt x="24" y="2433"/>
                    <a:pt x="36" y="2409"/>
                    <a:pt x="59" y="2409"/>
                  </a:cubicBezTo>
                  <a:cubicBezTo>
                    <a:pt x="143" y="2397"/>
                    <a:pt x="166" y="2350"/>
                    <a:pt x="130" y="2290"/>
                  </a:cubicBezTo>
                  <a:cubicBezTo>
                    <a:pt x="48" y="2160"/>
                    <a:pt x="48" y="2017"/>
                    <a:pt x="36" y="1875"/>
                  </a:cubicBezTo>
                  <a:cubicBezTo>
                    <a:pt x="24" y="1851"/>
                    <a:pt x="48" y="1827"/>
                    <a:pt x="71" y="1804"/>
                  </a:cubicBezTo>
                  <a:cubicBezTo>
                    <a:pt x="83" y="1792"/>
                    <a:pt x="119" y="1768"/>
                    <a:pt x="119" y="1768"/>
                  </a:cubicBezTo>
                  <a:cubicBezTo>
                    <a:pt x="83" y="1638"/>
                    <a:pt x="261" y="1543"/>
                    <a:pt x="166" y="1400"/>
                  </a:cubicBezTo>
                  <a:cubicBezTo>
                    <a:pt x="178" y="1400"/>
                    <a:pt x="190" y="1388"/>
                    <a:pt x="202" y="1388"/>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46038" marR="0" lvl="0" indent="0" algn="l" defTabSz="1219170" rtl="0" eaLnBrk="1" fontAlgn="auto" latinLnBrk="0" hangingPunct="1">
                <a:lnSpc>
                  <a:spcPct val="100000"/>
                </a:lnSpc>
                <a:spcBef>
                  <a:spcPts val="0"/>
                </a:spcBef>
                <a:spcAft>
                  <a:spcPts val="0"/>
                </a:spcAft>
                <a:buClrTx/>
                <a:buSzTx/>
                <a:buFontTx/>
                <a:buNone/>
                <a:tabLst/>
                <a:defRPr/>
              </a:pPr>
              <a:endParaRPr kumimoji="0" lang="x-none" sz="500" b="0" i="0" u="none" strike="noStrike" kern="1200" cap="none" spc="0" normalizeH="0" baseline="0" noProof="0" dirty="0">
                <a:ln>
                  <a:noFill/>
                </a:ln>
                <a:solidFill>
                  <a:srgbClr val="002E6D"/>
                </a:solidFill>
                <a:effectLst/>
                <a:uLnTx/>
                <a:uFillTx/>
                <a:latin typeface="Museo 300"/>
                <a:ea typeface="+mn-ea"/>
                <a:cs typeface="+mn-cs"/>
              </a:endParaRPr>
            </a:p>
            <a:p>
              <a:pPr marL="46038" marR="0" lvl="0" indent="0" algn="l" defTabSz="1219170" rtl="0" eaLnBrk="1" fontAlgn="auto" latinLnBrk="0" hangingPunct="1">
                <a:lnSpc>
                  <a:spcPct val="100000"/>
                </a:lnSpc>
                <a:spcBef>
                  <a:spcPts val="0"/>
                </a:spcBef>
                <a:spcAft>
                  <a:spcPts val="0"/>
                </a:spcAft>
                <a:buClrTx/>
                <a:buSzTx/>
                <a:buFontTx/>
                <a:buNone/>
                <a:tabLst/>
                <a:defRPr/>
              </a:pPr>
              <a:endParaRPr kumimoji="0" lang="x-none" sz="500" b="0" i="0" u="none" strike="noStrike" kern="1200" cap="none" spc="0" normalizeH="0" baseline="0" noProof="0" dirty="0">
                <a:ln>
                  <a:noFill/>
                </a:ln>
                <a:solidFill>
                  <a:srgbClr val="002E6D"/>
                </a:solidFill>
                <a:effectLst/>
                <a:uLnTx/>
                <a:uFillTx/>
                <a:latin typeface="Museo 300"/>
                <a:ea typeface="+mn-ea"/>
                <a:cs typeface="+mn-cs"/>
              </a:endParaRPr>
            </a:p>
            <a:p>
              <a:pPr marL="46038" marR="0" lvl="0" indent="0" algn="l"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Cross </a:t>
              </a:r>
            </a:p>
            <a:p>
              <a:pPr marL="46038" marR="0" lvl="0" indent="0" algn="l"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River</a:t>
              </a:r>
            </a:p>
          </p:txBody>
        </p:sp>
        <p:sp>
          <p:nvSpPr>
            <p:cNvPr id="90" name="Freeform 21">
              <a:extLst>
                <a:ext uri="{FF2B5EF4-FFF2-40B4-BE49-F238E27FC236}">
                  <a16:creationId xmlns:a16="http://schemas.microsoft.com/office/drawing/2014/main" id="{2C6CAFED-4173-4059-BE59-F5297860E51E}"/>
                </a:ext>
              </a:extLst>
            </p:cNvPr>
            <p:cNvSpPr>
              <a:spLocks noChangeArrowheads="1"/>
            </p:cNvSpPr>
            <p:nvPr/>
          </p:nvSpPr>
          <p:spPr bwMode="auto">
            <a:xfrm>
              <a:off x="3357564" y="4337050"/>
              <a:ext cx="969962" cy="1038225"/>
            </a:xfrm>
            <a:custGeom>
              <a:avLst/>
              <a:gdLst>
                <a:gd name="T0" fmla="*/ 867 w 2695"/>
                <a:gd name="T1" fmla="*/ 1424 h 2885"/>
                <a:gd name="T2" fmla="*/ 867 w 2695"/>
                <a:gd name="T3" fmla="*/ 1424 h 2885"/>
                <a:gd name="T4" fmla="*/ 1068 w 2695"/>
                <a:gd name="T5" fmla="*/ 1353 h 2885"/>
                <a:gd name="T6" fmla="*/ 1128 w 2695"/>
                <a:gd name="T7" fmla="*/ 1318 h 2885"/>
                <a:gd name="T8" fmla="*/ 1306 w 2695"/>
                <a:gd name="T9" fmla="*/ 902 h 2885"/>
                <a:gd name="T10" fmla="*/ 1341 w 2695"/>
                <a:gd name="T11" fmla="*/ 807 h 2885"/>
                <a:gd name="T12" fmla="*/ 1484 w 2695"/>
                <a:gd name="T13" fmla="*/ 499 h 2885"/>
                <a:gd name="T14" fmla="*/ 1531 w 2695"/>
                <a:gd name="T15" fmla="*/ 428 h 2885"/>
                <a:gd name="T16" fmla="*/ 1543 w 2695"/>
                <a:gd name="T17" fmla="*/ 202 h 2885"/>
                <a:gd name="T18" fmla="*/ 1519 w 2695"/>
                <a:gd name="T19" fmla="*/ 131 h 2885"/>
                <a:gd name="T20" fmla="*/ 1590 w 2695"/>
                <a:gd name="T21" fmla="*/ 36 h 2885"/>
                <a:gd name="T22" fmla="*/ 1626 w 2695"/>
                <a:gd name="T23" fmla="*/ 0 h 2885"/>
                <a:gd name="T24" fmla="*/ 1685 w 2695"/>
                <a:gd name="T25" fmla="*/ 24 h 2885"/>
                <a:gd name="T26" fmla="*/ 1769 w 2695"/>
                <a:gd name="T27" fmla="*/ 107 h 2885"/>
                <a:gd name="T28" fmla="*/ 1745 w 2695"/>
                <a:gd name="T29" fmla="*/ 226 h 2885"/>
                <a:gd name="T30" fmla="*/ 1935 w 2695"/>
                <a:gd name="T31" fmla="*/ 214 h 2885"/>
                <a:gd name="T32" fmla="*/ 1970 w 2695"/>
                <a:gd name="T33" fmla="*/ 202 h 2885"/>
                <a:gd name="T34" fmla="*/ 2184 w 2695"/>
                <a:gd name="T35" fmla="*/ 344 h 2885"/>
                <a:gd name="T36" fmla="*/ 2220 w 2695"/>
                <a:gd name="T37" fmla="*/ 368 h 2885"/>
                <a:gd name="T38" fmla="*/ 2362 w 2695"/>
                <a:gd name="T39" fmla="*/ 511 h 2885"/>
                <a:gd name="T40" fmla="*/ 2528 w 2695"/>
                <a:gd name="T41" fmla="*/ 487 h 2885"/>
                <a:gd name="T42" fmla="*/ 2599 w 2695"/>
                <a:gd name="T43" fmla="*/ 523 h 2885"/>
                <a:gd name="T44" fmla="*/ 2635 w 2695"/>
                <a:gd name="T45" fmla="*/ 819 h 2885"/>
                <a:gd name="T46" fmla="*/ 2611 w 2695"/>
                <a:gd name="T47" fmla="*/ 878 h 2885"/>
                <a:gd name="T48" fmla="*/ 2540 w 2695"/>
                <a:gd name="T49" fmla="*/ 1246 h 2885"/>
                <a:gd name="T50" fmla="*/ 2587 w 2695"/>
                <a:gd name="T51" fmla="*/ 1626 h 2885"/>
                <a:gd name="T52" fmla="*/ 2587 w 2695"/>
                <a:gd name="T53" fmla="*/ 1674 h 2885"/>
                <a:gd name="T54" fmla="*/ 1923 w 2695"/>
                <a:gd name="T55" fmla="*/ 2018 h 2885"/>
                <a:gd name="T56" fmla="*/ 1745 w 2695"/>
                <a:gd name="T57" fmla="*/ 1947 h 2885"/>
                <a:gd name="T58" fmla="*/ 1685 w 2695"/>
                <a:gd name="T59" fmla="*/ 2006 h 2885"/>
                <a:gd name="T60" fmla="*/ 1685 w 2695"/>
                <a:gd name="T61" fmla="*/ 2125 h 2885"/>
                <a:gd name="T62" fmla="*/ 1780 w 2695"/>
                <a:gd name="T63" fmla="*/ 2315 h 2885"/>
                <a:gd name="T64" fmla="*/ 1887 w 2695"/>
                <a:gd name="T65" fmla="*/ 2457 h 2885"/>
                <a:gd name="T66" fmla="*/ 1947 w 2695"/>
                <a:gd name="T67" fmla="*/ 2481 h 2885"/>
                <a:gd name="T68" fmla="*/ 1567 w 2695"/>
                <a:gd name="T69" fmla="*/ 2860 h 2885"/>
                <a:gd name="T70" fmla="*/ 1401 w 2695"/>
                <a:gd name="T71" fmla="*/ 2801 h 2885"/>
                <a:gd name="T72" fmla="*/ 1472 w 2695"/>
                <a:gd name="T73" fmla="*/ 2670 h 2885"/>
                <a:gd name="T74" fmla="*/ 1045 w 2695"/>
                <a:gd name="T75" fmla="*/ 2421 h 2885"/>
                <a:gd name="T76" fmla="*/ 973 w 2695"/>
                <a:gd name="T77" fmla="*/ 2433 h 2885"/>
                <a:gd name="T78" fmla="*/ 748 w 2695"/>
                <a:gd name="T79" fmla="*/ 2469 h 2885"/>
                <a:gd name="T80" fmla="*/ 499 w 2695"/>
                <a:gd name="T81" fmla="*/ 2469 h 2885"/>
                <a:gd name="T82" fmla="*/ 487 w 2695"/>
                <a:gd name="T83" fmla="*/ 2492 h 2885"/>
                <a:gd name="T84" fmla="*/ 428 w 2695"/>
                <a:gd name="T85" fmla="*/ 2575 h 2885"/>
                <a:gd name="T86" fmla="*/ 380 w 2695"/>
                <a:gd name="T87" fmla="*/ 2469 h 2885"/>
                <a:gd name="T88" fmla="*/ 333 w 2695"/>
                <a:gd name="T89" fmla="*/ 2350 h 2885"/>
                <a:gd name="T90" fmla="*/ 60 w 2695"/>
                <a:gd name="T91" fmla="*/ 2125 h 2885"/>
                <a:gd name="T92" fmla="*/ 60 w 2695"/>
                <a:gd name="T93" fmla="*/ 1947 h 2885"/>
                <a:gd name="T94" fmla="*/ 131 w 2695"/>
                <a:gd name="T95" fmla="*/ 1852 h 2885"/>
                <a:gd name="T96" fmla="*/ 274 w 2695"/>
                <a:gd name="T97" fmla="*/ 1650 h 2885"/>
                <a:gd name="T98" fmla="*/ 190 w 2695"/>
                <a:gd name="T99" fmla="*/ 1353 h 2885"/>
                <a:gd name="T100" fmla="*/ 345 w 2695"/>
                <a:gd name="T101" fmla="*/ 1187 h 2885"/>
                <a:gd name="T102" fmla="*/ 439 w 2695"/>
                <a:gd name="T103" fmla="*/ 1140 h 2885"/>
                <a:gd name="T104" fmla="*/ 772 w 2695"/>
                <a:gd name="T105" fmla="*/ 1140 h 2885"/>
                <a:gd name="T106" fmla="*/ 843 w 2695"/>
                <a:gd name="T107" fmla="*/ 1151 h 2885"/>
                <a:gd name="T108" fmla="*/ 867 w 2695"/>
                <a:gd name="T109" fmla="*/ 1424 h 28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695" h="2885">
                  <a:moveTo>
                    <a:pt x="867" y="1424"/>
                  </a:moveTo>
                  <a:lnTo>
                    <a:pt x="867" y="1424"/>
                  </a:lnTo>
                  <a:cubicBezTo>
                    <a:pt x="926" y="1341"/>
                    <a:pt x="997" y="1341"/>
                    <a:pt x="1068" y="1353"/>
                  </a:cubicBezTo>
                  <a:cubicBezTo>
                    <a:pt x="1092" y="1353"/>
                    <a:pt x="1128" y="1341"/>
                    <a:pt x="1128" y="1318"/>
                  </a:cubicBezTo>
                  <a:cubicBezTo>
                    <a:pt x="1211" y="1187"/>
                    <a:pt x="1294" y="1068"/>
                    <a:pt x="1306" y="902"/>
                  </a:cubicBezTo>
                  <a:cubicBezTo>
                    <a:pt x="1306" y="878"/>
                    <a:pt x="1330" y="843"/>
                    <a:pt x="1341" y="807"/>
                  </a:cubicBezTo>
                  <a:cubicBezTo>
                    <a:pt x="1389" y="712"/>
                    <a:pt x="1436" y="606"/>
                    <a:pt x="1484" y="499"/>
                  </a:cubicBezTo>
                  <a:cubicBezTo>
                    <a:pt x="1496" y="475"/>
                    <a:pt x="1508" y="439"/>
                    <a:pt x="1531" y="428"/>
                  </a:cubicBezTo>
                  <a:cubicBezTo>
                    <a:pt x="1614" y="356"/>
                    <a:pt x="1614" y="273"/>
                    <a:pt x="1543" y="202"/>
                  </a:cubicBezTo>
                  <a:cubicBezTo>
                    <a:pt x="1531" y="178"/>
                    <a:pt x="1519" y="155"/>
                    <a:pt x="1519" y="131"/>
                  </a:cubicBezTo>
                  <a:cubicBezTo>
                    <a:pt x="1543" y="107"/>
                    <a:pt x="1567" y="71"/>
                    <a:pt x="1590" y="36"/>
                  </a:cubicBezTo>
                  <a:cubicBezTo>
                    <a:pt x="1603" y="24"/>
                    <a:pt x="1614" y="0"/>
                    <a:pt x="1626" y="0"/>
                  </a:cubicBezTo>
                  <a:cubicBezTo>
                    <a:pt x="1650" y="0"/>
                    <a:pt x="1662" y="12"/>
                    <a:pt x="1685" y="24"/>
                  </a:cubicBezTo>
                  <a:cubicBezTo>
                    <a:pt x="1709" y="48"/>
                    <a:pt x="1733" y="71"/>
                    <a:pt x="1769" y="107"/>
                  </a:cubicBezTo>
                  <a:cubicBezTo>
                    <a:pt x="1769" y="131"/>
                    <a:pt x="1757" y="166"/>
                    <a:pt x="1745" y="226"/>
                  </a:cubicBezTo>
                  <a:cubicBezTo>
                    <a:pt x="1816" y="214"/>
                    <a:pt x="1875" y="214"/>
                    <a:pt x="1935" y="214"/>
                  </a:cubicBezTo>
                  <a:cubicBezTo>
                    <a:pt x="1947" y="214"/>
                    <a:pt x="1958" y="202"/>
                    <a:pt x="1970" y="202"/>
                  </a:cubicBezTo>
                  <a:cubicBezTo>
                    <a:pt x="2042" y="250"/>
                    <a:pt x="2113" y="297"/>
                    <a:pt x="2184" y="344"/>
                  </a:cubicBezTo>
                  <a:cubicBezTo>
                    <a:pt x="2196" y="356"/>
                    <a:pt x="2208" y="368"/>
                    <a:pt x="2220" y="368"/>
                  </a:cubicBezTo>
                  <a:cubicBezTo>
                    <a:pt x="2303" y="380"/>
                    <a:pt x="2350" y="428"/>
                    <a:pt x="2362" y="511"/>
                  </a:cubicBezTo>
                  <a:cubicBezTo>
                    <a:pt x="2421" y="499"/>
                    <a:pt x="2469" y="487"/>
                    <a:pt x="2528" y="487"/>
                  </a:cubicBezTo>
                  <a:cubicBezTo>
                    <a:pt x="2552" y="487"/>
                    <a:pt x="2576" y="499"/>
                    <a:pt x="2599" y="523"/>
                  </a:cubicBezTo>
                  <a:cubicBezTo>
                    <a:pt x="2682" y="606"/>
                    <a:pt x="2694" y="712"/>
                    <a:pt x="2635" y="819"/>
                  </a:cubicBezTo>
                  <a:cubicBezTo>
                    <a:pt x="2623" y="843"/>
                    <a:pt x="2611" y="855"/>
                    <a:pt x="2611" y="878"/>
                  </a:cubicBezTo>
                  <a:cubicBezTo>
                    <a:pt x="2647" y="1009"/>
                    <a:pt x="2540" y="1128"/>
                    <a:pt x="2540" y="1246"/>
                  </a:cubicBezTo>
                  <a:cubicBezTo>
                    <a:pt x="2540" y="1377"/>
                    <a:pt x="2576" y="1508"/>
                    <a:pt x="2587" y="1626"/>
                  </a:cubicBezTo>
                  <a:cubicBezTo>
                    <a:pt x="2587" y="1638"/>
                    <a:pt x="2587" y="1650"/>
                    <a:pt x="2587" y="1674"/>
                  </a:cubicBezTo>
                  <a:cubicBezTo>
                    <a:pt x="2350" y="1745"/>
                    <a:pt x="2125" y="1863"/>
                    <a:pt x="1923" y="2018"/>
                  </a:cubicBezTo>
                  <a:cubicBezTo>
                    <a:pt x="1875" y="1982"/>
                    <a:pt x="1828" y="1923"/>
                    <a:pt x="1745" y="1947"/>
                  </a:cubicBezTo>
                  <a:cubicBezTo>
                    <a:pt x="1721" y="1958"/>
                    <a:pt x="1698" y="1982"/>
                    <a:pt x="1685" y="2006"/>
                  </a:cubicBezTo>
                  <a:cubicBezTo>
                    <a:pt x="1662" y="2042"/>
                    <a:pt x="1626" y="2089"/>
                    <a:pt x="1685" y="2125"/>
                  </a:cubicBezTo>
                  <a:cubicBezTo>
                    <a:pt x="1757" y="2172"/>
                    <a:pt x="1793" y="2231"/>
                    <a:pt x="1780" y="2315"/>
                  </a:cubicBezTo>
                  <a:cubicBezTo>
                    <a:pt x="1769" y="2397"/>
                    <a:pt x="1816" y="2433"/>
                    <a:pt x="1887" y="2457"/>
                  </a:cubicBezTo>
                  <a:cubicBezTo>
                    <a:pt x="1911" y="2457"/>
                    <a:pt x="1923" y="2469"/>
                    <a:pt x="1947" y="2481"/>
                  </a:cubicBezTo>
                  <a:cubicBezTo>
                    <a:pt x="1852" y="2647"/>
                    <a:pt x="1757" y="2789"/>
                    <a:pt x="1567" y="2860"/>
                  </a:cubicBezTo>
                  <a:cubicBezTo>
                    <a:pt x="1484" y="2884"/>
                    <a:pt x="1436" y="2872"/>
                    <a:pt x="1401" y="2801"/>
                  </a:cubicBezTo>
                  <a:cubicBezTo>
                    <a:pt x="1425" y="2765"/>
                    <a:pt x="1448" y="2718"/>
                    <a:pt x="1472" y="2670"/>
                  </a:cubicBezTo>
                  <a:cubicBezTo>
                    <a:pt x="1330" y="2587"/>
                    <a:pt x="1187" y="2504"/>
                    <a:pt x="1045" y="2421"/>
                  </a:cubicBezTo>
                  <a:cubicBezTo>
                    <a:pt x="1033" y="2410"/>
                    <a:pt x="997" y="2421"/>
                    <a:pt x="973" y="2433"/>
                  </a:cubicBezTo>
                  <a:cubicBezTo>
                    <a:pt x="902" y="2492"/>
                    <a:pt x="843" y="2516"/>
                    <a:pt x="748" y="2469"/>
                  </a:cubicBezTo>
                  <a:cubicBezTo>
                    <a:pt x="677" y="2445"/>
                    <a:pt x="582" y="2469"/>
                    <a:pt x="499" y="2469"/>
                  </a:cubicBezTo>
                  <a:cubicBezTo>
                    <a:pt x="499" y="2481"/>
                    <a:pt x="499" y="2492"/>
                    <a:pt x="487" y="2492"/>
                  </a:cubicBezTo>
                  <a:cubicBezTo>
                    <a:pt x="463" y="2528"/>
                    <a:pt x="439" y="2575"/>
                    <a:pt x="428" y="2575"/>
                  </a:cubicBezTo>
                  <a:cubicBezTo>
                    <a:pt x="380" y="2564"/>
                    <a:pt x="368" y="2516"/>
                    <a:pt x="380" y="2469"/>
                  </a:cubicBezTo>
                  <a:cubicBezTo>
                    <a:pt x="404" y="2410"/>
                    <a:pt x="368" y="2386"/>
                    <a:pt x="333" y="2350"/>
                  </a:cubicBezTo>
                  <a:cubicBezTo>
                    <a:pt x="238" y="2279"/>
                    <a:pt x="143" y="2196"/>
                    <a:pt x="60" y="2125"/>
                  </a:cubicBezTo>
                  <a:cubicBezTo>
                    <a:pt x="0" y="2077"/>
                    <a:pt x="0" y="2006"/>
                    <a:pt x="60" y="1947"/>
                  </a:cubicBezTo>
                  <a:cubicBezTo>
                    <a:pt x="95" y="1923"/>
                    <a:pt x="107" y="1887"/>
                    <a:pt x="131" y="1852"/>
                  </a:cubicBezTo>
                  <a:cubicBezTo>
                    <a:pt x="179" y="1792"/>
                    <a:pt x="226" y="1721"/>
                    <a:pt x="274" y="1650"/>
                  </a:cubicBezTo>
                  <a:cubicBezTo>
                    <a:pt x="179" y="1567"/>
                    <a:pt x="179" y="1472"/>
                    <a:pt x="190" y="1353"/>
                  </a:cubicBezTo>
                  <a:cubicBezTo>
                    <a:pt x="285" y="1341"/>
                    <a:pt x="309" y="1258"/>
                    <a:pt x="345" y="1187"/>
                  </a:cubicBezTo>
                  <a:cubicBezTo>
                    <a:pt x="368" y="1151"/>
                    <a:pt x="392" y="1140"/>
                    <a:pt x="439" y="1140"/>
                  </a:cubicBezTo>
                  <a:cubicBezTo>
                    <a:pt x="558" y="1140"/>
                    <a:pt x="665" y="1140"/>
                    <a:pt x="772" y="1140"/>
                  </a:cubicBezTo>
                  <a:cubicBezTo>
                    <a:pt x="796" y="1140"/>
                    <a:pt x="807" y="1151"/>
                    <a:pt x="843" y="1151"/>
                  </a:cubicBezTo>
                  <a:cubicBezTo>
                    <a:pt x="736" y="1258"/>
                    <a:pt x="855" y="1318"/>
                    <a:pt x="867" y="1424"/>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x-none" sz="500" b="0" i="0" u="none" strike="noStrike" kern="1200" cap="none" spc="0" normalizeH="0" baseline="0" noProof="0" dirty="0">
                <a:ln>
                  <a:noFill/>
                </a:ln>
                <a:solidFill>
                  <a:srgbClr val="002E6D"/>
                </a:solidFill>
                <a:effectLst/>
                <a:uLnTx/>
                <a:uFillTx/>
                <a:latin typeface="Museo 30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Edo</a:t>
              </a:r>
            </a:p>
          </p:txBody>
        </p:sp>
        <p:sp>
          <p:nvSpPr>
            <p:cNvPr id="91" name="Freeform 22">
              <a:extLst>
                <a:ext uri="{FF2B5EF4-FFF2-40B4-BE49-F238E27FC236}">
                  <a16:creationId xmlns:a16="http://schemas.microsoft.com/office/drawing/2014/main" id="{F89503E2-33B1-4D3E-8F4C-84B5D0F1AC0E}"/>
                </a:ext>
              </a:extLst>
            </p:cNvPr>
            <p:cNvSpPr>
              <a:spLocks noChangeArrowheads="1"/>
            </p:cNvSpPr>
            <p:nvPr/>
          </p:nvSpPr>
          <p:spPr bwMode="auto">
            <a:xfrm>
              <a:off x="6484938" y="2214563"/>
              <a:ext cx="765175" cy="1003300"/>
            </a:xfrm>
            <a:custGeom>
              <a:avLst/>
              <a:gdLst>
                <a:gd name="T0" fmla="*/ 1733 w 2126"/>
                <a:gd name="T1" fmla="*/ 1708 h 2789"/>
                <a:gd name="T2" fmla="*/ 1733 w 2126"/>
                <a:gd name="T3" fmla="*/ 1708 h 2789"/>
                <a:gd name="T4" fmla="*/ 1840 w 2126"/>
                <a:gd name="T5" fmla="*/ 1732 h 2789"/>
                <a:gd name="T6" fmla="*/ 1923 w 2126"/>
                <a:gd name="T7" fmla="*/ 1851 h 2789"/>
                <a:gd name="T8" fmla="*/ 2077 w 2126"/>
                <a:gd name="T9" fmla="*/ 2136 h 2789"/>
                <a:gd name="T10" fmla="*/ 2077 w 2126"/>
                <a:gd name="T11" fmla="*/ 2195 h 2789"/>
                <a:gd name="T12" fmla="*/ 1970 w 2126"/>
                <a:gd name="T13" fmla="*/ 2586 h 2789"/>
                <a:gd name="T14" fmla="*/ 1899 w 2126"/>
                <a:gd name="T15" fmla="*/ 2634 h 2789"/>
                <a:gd name="T16" fmla="*/ 1377 w 2126"/>
                <a:gd name="T17" fmla="*/ 2776 h 2789"/>
                <a:gd name="T18" fmla="*/ 1282 w 2126"/>
                <a:gd name="T19" fmla="*/ 2788 h 2789"/>
                <a:gd name="T20" fmla="*/ 795 w 2126"/>
                <a:gd name="T21" fmla="*/ 2705 h 2789"/>
                <a:gd name="T22" fmla="*/ 748 w 2126"/>
                <a:gd name="T23" fmla="*/ 2468 h 2789"/>
                <a:gd name="T24" fmla="*/ 724 w 2126"/>
                <a:gd name="T25" fmla="*/ 2325 h 2789"/>
                <a:gd name="T26" fmla="*/ 439 w 2126"/>
                <a:gd name="T27" fmla="*/ 2052 h 2789"/>
                <a:gd name="T28" fmla="*/ 321 w 2126"/>
                <a:gd name="T29" fmla="*/ 2005 h 2789"/>
                <a:gd name="T30" fmla="*/ 285 w 2126"/>
                <a:gd name="T31" fmla="*/ 1958 h 2789"/>
                <a:gd name="T32" fmla="*/ 321 w 2126"/>
                <a:gd name="T33" fmla="*/ 1910 h 2789"/>
                <a:gd name="T34" fmla="*/ 344 w 2126"/>
                <a:gd name="T35" fmla="*/ 1910 h 2789"/>
                <a:gd name="T36" fmla="*/ 546 w 2126"/>
                <a:gd name="T37" fmla="*/ 1601 h 2789"/>
                <a:gd name="T38" fmla="*/ 510 w 2126"/>
                <a:gd name="T39" fmla="*/ 1400 h 2789"/>
                <a:gd name="T40" fmla="*/ 475 w 2126"/>
                <a:gd name="T41" fmla="*/ 1352 h 2789"/>
                <a:gd name="T42" fmla="*/ 285 w 2126"/>
                <a:gd name="T43" fmla="*/ 1281 h 2789"/>
                <a:gd name="T44" fmla="*/ 48 w 2126"/>
                <a:gd name="T45" fmla="*/ 1091 h 2789"/>
                <a:gd name="T46" fmla="*/ 48 w 2126"/>
                <a:gd name="T47" fmla="*/ 901 h 2789"/>
                <a:gd name="T48" fmla="*/ 119 w 2126"/>
                <a:gd name="T49" fmla="*/ 699 h 2789"/>
                <a:gd name="T50" fmla="*/ 249 w 2126"/>
                <a:gd name="T51" fmla="*/ 723 h 2789"/>
                <a:gd name="T52" fmla="*/ 178 w 2126"/>
                <a:gd name="T53" fmla="*/ 486 h 2789"/>
                <a:gd name="T54" fmla="*/ 356 w 2126"/>
                <a:gd name="T55" fmla="*/ 344 h 2789"/>
                <a:gd name="T56" fmla="*/ 498 w 2126"/>
                <a:gd name="T57" fmla="*/ 332 h 2789"/>
                <a:gd name="T58" fmla="*/ 629 w 2126"/>
                <a:gd name="T59" fmla="*/ 284 h 2789"/>
                <a:gd name="T60" fmla="*/ 831 w 2126"/>
                <a:gd name="T61" fmla="*/ 35 h 2789"/>
                <a:gd name="T62" fmla="*/ 914 w 2126"/>
                <a:gd name="T63" fmla="*/ 0 h 2789"/>
                <a:gd name="T64" fmla="*/ 1246 w 2126"/>
                <a:gd name="T65" fmla="*/ 82 h 2789"/>
                <a:gd name="T66" fmla="*/ 1305 w 2126"/>
                <a:gd name="T67" fmla="*/ 130 h 2789"/>
                <a:gd name="T68" fmla="*/ 1555 w 2126"/>
                <a:gd name="T69" fmla="*/ 510 h 2789"/>
                <a:gd name="T70" fmla="*/ 1614 w 2126"/>
                <a:gd name="T71" fmla="*/ 676 h 2789"/>
                <a:gd name="T72" fmla="*/ 1614 w 2126"/>
                <a:gd name="T73" fmla="*/ 1139 h 2789"/>
                <a:gd name="T74" fmla="*/ 1840 w 2126"/>
                <a:gd name="T75" fmla="*/ 1257 h 2789"/>
                <a:gd name="T76" fmla="*/ 1852 w 2126"/>
                <a:gd name="T77" fmla="*/ 1364 h 2789"/>
                <a:gd name="T78" fmla="*/ 1816 w 2126"/>
                <a:gd name="T79" fmla="*/ 1411 h 2789"/>
                <a:gd name="T80" fmla="*/ 1721 w 2126"/>
                <a:gd name="T81" fmla="*/ 1424 h 2789"/>
                <a:gd name="T82" fmla="*/ 1614 w 2126"/>
                <a:gd name="T83" fmla="*/ 1613 h 2789"/>
                <a:gd name="T84" fmla="*/ 1733 w 2126"/>
                <a:gd name="T85" fmla="*/ 1708 h 27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126" h="2789">
                  <a:moveTo>
                    <a:pt x="1733" y="1708"/>
                  </a:moveTo>
                  <a:lnTo>
                    <a:pt x="1733" y="1708"/>
                  </a:lnTo>
                  <a:cubicBezTo>
                    <a:pt x="1768" y="1720"/>
                    <a:pt x="1804" y="1720"/>
                    <a:pt x="1840" y="1732"/>
                  </a:cubicBezTo>
                  <a:cubicBezTo>
                    <a:pt x="1863" y="1768"/>
                    <a:pt x="1887" y="1815"/>
                    <a:pt x="1923" y="1851"/>
                  </a:cubicBezTo>
                  <a:cubicBezTo>
                    <a:pt x="2017" y="1922"/>
                    <a:pt x="2077" y="2017"/>
                    <a:pt x="2077" y="2136"/>
                  </a:cubicBezTo>
                  <a:cubicBezTo>
                    <a:pt x="2077" y="2159"/>
                    <a:pt x="2077" y="2171"/>
                    <a:pt x="2077" y="2195"/>
                  </a:cubicBezTo>
                  <a:cubicBezTo>
                    <a:pt x="2125" y="2349"/>
                    <a:pt x="2041" y="2468"/>
                    <a:pt x="1970" y="2586"/>
                  </a:cubicBezTo>
                  <a:cubicBezTo>
                    <a:pt x="1946" y="2610"/>
                    <a:pt x="1923" y="2622"/>
                    <a:pt x="1899" y="2634"/>
                  </a:cubicBezTo>
                  <a:cubicBezTo>
                    <a:pt x="1721" y="2681"/>
                    <a:pt x="1555" y="2729"/>
                    <a:pt x="1377" y="2776"/>
                  </a:cubicBezTo>
                  <a:cubicBezTo>
                    <a:pt x="1353" y="2788"/>
                    <a:pt x="1318" y="2788"/>
                    <a:pt x="1282" y="2788"/>
                  </a:cubicBezTo>
                  <a:cubicBezTo>
                    <a:pt x="1116" y="2764"/>
                    <a:pt x="961" y="2729"/>
                    <a:pt x="795" y="2705"/>
                  </a:cubicBezTo>
                  <a:cubicBezTo>
                    <a:pt x="772" y="2622"/>
                    <a:pt x="760" y="2551"/>
                    <a:pt x="748" y="2468"/>
                  </a:cubicBezTo>
                  <a:cubicBezTo>
                    <a:pt x="748" y="2420"/>
                    <a:pt x="736" y="2373"/>
                    <a:pt x="724" y="2325"/>
                  </a:cubicBezTo>
                  <a:cubicBezTo>
                    <a:pt x="677" y="2183"/>
                    <a:pt x="593" y="2076"/>
                    <a:pt x="439" y="2052"/>
                  </a:cubicBezTo>
                  <a:cubicBezTo>
                    <a:pt x="392" y="2052"/>
                    <a:pt x="356" y="2029"/>
                    <a:pt x="321" y="2005"/>
                  </a:cubicBezTo>
                  <a:cubicBezTo>
                    <a:pt x="297" y="2005"/>
                    <a:pt x="285" y="1969"/>
                    <a:pt x="285" y="1958"/>
                  </a:cubicBezTo>
                  <a:cubicBezTo>
                    <a:pt x="285" y="1946"/>
                    <a:pt x="309" y="1922"/>
                    <a:pt x="321" y="1910"/>
                  </a:cubicBezTo>
                  <a:cubicBezTo>
                    <a:pt x="333" y="1910"/>
                    <a:pt x="333" y="1910"/>
                    <a:pt x="344" y="1910"/>
                  </a:cubicBezTo>
                  <a:cubicBezTo>
                    <a:pt x="522" y="1851"/>
                    <a:pt x="546" y="1803"/>
                    <a:pt x="546" y="1601"/>
                  </a:cubicBezTo>
                  <a:cubicBezTo>
                    <a:pt x="546" y="1542"/>
                    <a:pt x="534" y="1471"/>
                    <a:pt x="510" y="1400"/>
                  </a:cubicBezTo>
                  <a:cubicBezTo>
                    <a:pt x="510" y="1388"/>
                    <a:pt x="487" y="1364"/>
                    <a:pt x="475" y="1352"/>
                  </a:cubicBezTo>
                  <a:cubicBezTo>
                    <a:pt x="416" y="1329"/>
                    <a:pt x="356" y="1305"/>
                    <a:pt x="285" y="1281"/>
                  </a:cubicBezTo>
                  <a:cubicBezTo>
                    <a:pt x="178" y="1245"/>
                    <a:pt x="107" y="1198"/>
                    <a:pt x="48" y="1091"/>
                  </a:cubicBezTo>
                  <a:cubicBezTo>
                    <a:pt x="12" y="1020"/>
                    <a:pt x="0" y="972"/>
                    <a:pt x="48" y="901"/>
                  </a:cubicBezTo>
                  <a:cubicBezTo>
                    <a:pt x="83" y="854"/>
                    <a:pt x="95" y="771"/>
                    <a:pt x="119" y="699"/>
                  </a:cubicBezTo>
                  <a:cubicBezTo>
                    <a:pt x="154" y="712"/>
                    <a:pt x="202" y="712"/>
                    <a:pt x="249" y="723"/>
                  </a:cubicBezTo>
                  <a:cubicBezTo>
                    <a:pt x="285" y="617"/>
                    <a:pt x="238" y="557"/>
                    <a:pt x="178" y="486"/>
                  </a:cubicBezTo>
                  <a:cubicBezTo>
                    <a:pt x="238" y="427"/>
                    <a:pt x="285" y="379"/>
                    <a:pt x="356" y="344"/>
                  </a:cubicBezTo>
                  <a:cubicBezTo>
                    <a:pt x="392" y="320"/>
                    <a:pt x="451" y="332"/>
                    <a:pt x="498" y="332"/>
                  </a:cubicBezTo>
                  <a:cubicBezTo>
                    <a:pt x="558" y="344"/>
                    <a:pt x="593" y="332"/>
                    <a:pt x="629" y="284"/>
                  </a:cubicBezTo>
                  <a:cubicBezTo>
                    <a:pt x="688" y="201"/>
                    <a:pt x="760" y="118"/>
                    <a:pt x="831" y="35"/>
                  </a:cubicBezTo>
                  <a:cubicBezTo>
                    <a:pt x="843" y="11"/>
                    <a:pt x="878" y="0"/>
                    <a:pt x="914" y="0"/>
                  </a:cubicBezTo>
                  <a:cubicBezTo>
                    <a:pt x="1021" y="23"/>
                    <a:pt x="1139" y="47"/>
                    <a:pt x="1246" y="82"/>
                  </a:cubicBezTo>
                  <a:cubicBezTo>
                    <a:pt x="1270" y="82"/>
                    <a:pt x="1305" y="106"/>
                    <a:pt x="1305" y="130"/>
                  </a:cubicBezTo>
                  <a:cubicBezTo>
                    <a:pt x="1353" y="284"/>
                    <a:pt x="1436" y="403"/>
                    <a:pt x="1555" y="510"/>
                  </a:cubicBezTo>
                  <a:cubicBezTo>
                    <a:pt x="1602" y="557"/>
                    <a:pt x="1626" y="604"/>
                    <a:pt x="1614" y="676"/>
                  </a:cubicBezTo>
                  <a:cubicBezTo>
                    <a:pt x="1614" y="830"/>
                    <a:pt x="1614" y="996"/>
                    <a:pt x="1614" y="1139"/>
                  </a:cubicBezTo>
                  <a:cubicBezTo>
                    <a:pt x="1697" y="1186"/>
                    <a:pt x="1768" y="1222"/>
                    <a:pt x="1840" y="1257"/>
                  </a:cubicBezTo>
                  <a:cubicBezTo>
                    <a:pt x="1911" y="1293"/>
                    <a:pt x="1911" y="1305"/>
                    <a:pt x="1852" y="1364"/>
                  </a:cubicBezTo>
                  <a:cubicBezTo>
                    <a:pt x="1840" y="1376"/>
                    <a:pt x="1828" y="1400"/>
                    <a:pt x="1816" y="1411"/>
                  </a:cubicBezTo>
                  <a:cubicBezTo>
                    <a:pt x="1780" y="1411"/>
                    <a:pt x="1745" y="1411"/>
                    <a:pt x="1721" y="1424"/>
                  </a:cubicBezTo>
                  <a:cubicBezTo>
                    <a:pt x="1685" y="1483"/>
                    <a:pt x="1638" y="1554"/>
                    <a:pt x="1614" y="1613"/>
                  </a:cubicBezTo>
                  <a:cubicBezTo>
                    <a:pt x="1614" y="1637"/>
                    <a:pt x="1697" y="1673"/>
                    <a:pt x="1733" y="1708"/>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Gombe</a:t>
              </a:r>
            </a:p>
          </p:txBody>
        </p:sp>
        <p:sp>
          <p:nvSpPr>
            <p:cNvPr id="98" name="Freeform 23">
              <a:extLst>
                <a:ext uri="{FF2B5EF4-FFF2-40B4-BE49-F238E27FC236}">
                  <a16:creationId xmlns:a16="http://schemas.microsoft.com/office/drawing/2014/main" id="{BD8E80AB-2BF9-41EB-A460-755DA7D6617A}"/>
                </a:ext>
              </a:extLst>
            </p:cNvPr>
            <p:cNvSpPr>
              <a:spLocks noChangeArrowheads="1"/>
            </p:cNvSpPr>
            <p:nvPr/>
          </p:nvSpPr>
          <p:spPr bwMode="auto">
            <a:xfrm>
              <a:off x="3336925" y="4960938"/>
              <a:ext cx="995363" cy="841375"/>
            </a:xfrm>
            <a:custGeom>
              <a:avLst/>
              <a:gdLst>
                <a:gd name="T0" fmla="*/ 1970 w 2766"/>
                <a:gd name="T1" fmla="*/ 380 h 2339"/>
                <a:gd name="T2" fmla="*/ 1970 w 2766"/>
                <a:gd name="T3" fmla="*/ 380 h 2339"/>
                <a:gd name="T4" fmla="*/ 2646 w 2766"/>
                <a:gd name="T5" fmla="*/ 0 h 2339"/>
                <a:gd name="T6" fmla="*/ 2753 w 2766"/>
                <a:gd name="T7" fmla="*/ 522 h 2339"/>
                <a:gd name="T8" fmla="*/ 2753 w 2766"/>
                <a:gd name="T9" fmla="*/ 569 h 2339"/>
                <a:gd name="T10" fmla="*/ 2587 w 2766"/>
                <a:gd name="T11" fmla="*/ 973 h 2339"/>
                <a:gd name="T12" fmla="*/ 2575 w 2766"/>
                <a:gd name="T13" fmla="*/ 1021 h 2339"/>
                <a:gd name="T14" fmla="*/ 2504 w 2766"/>
                <a:gd name="T15" fmla="*/ 1353 h 2339"/>
                <a:gd name="T16" fmla="*/ 2492 w 2766"/>
                <a:gd name="T17" fmla="*/ 1376 h 2339"/>
                <a:gd name="T18" fmla="*/ 2326 w 2766"/>
                <a:gd name="T19" fmla="*/ 1792 h 2339"/>
                <a:gd name="T20" fmla="*/ 2267 w 2766"/>
                <a:gd name="T21" fmla="*/ 1839 h 2339"/>
                <a:gd name="T22" fmla="*/ 2219 w 2766"/>
                <a:gd name="T23" fmla="*/ 1863 h 2339"/>
                <a:gd name="T24" fmla="*/ 1899 w 2766"/>
                <a:gd name="T25" fmla="*/ 1982 h 2339"/>
                <a:gd name="T26" fmla="*/ 1875 w 2766"/>
                <a:gd name="T27" fmla="*/ 2006 h 2339"/>
                <a:gd name="T28" fmla="*/ 1733 w 2766"/>
                <a:gd name="T29" fmla="*/ 2101 h 2339"/>
                <a:gd name="T30" fmla="*/ 1685 w 2766"/>
                <a:gd name="T31" fmla="*/ 2101 h 2339"/>
                <a:gd name="T32" fmla="*/ 1662 w 2766"/>
                <a:gd name="T33" fmla="*/ 2196 h 2339"/>
                <a:gd name="T34" fmla="*/ 1614 w 2766"/>
                <a:gd name="T35" fmla="*/ 2160 h 2339"/>
                <a:gd name="T36" fmla="*/ 1389 w 2766"/>
                <a:gd name="T37" fmla="*/ 2172 h 2339"/>
                <a:gd name="T38" fmla="*/ 1116 w 2766"/>
                <a:gd name="T39" fmla="*/ 2326 h 2339"/>
                <a:gd name="T40" fmla="*/ 878 w 2766"/>
                <a:gd name="T41" fmla="*/ 2231 h 2339"/>
                <a:gd name="T42" fmla="*/ 855 w 2766"/>
                <a:gd name="T43" fmla="*/ 2207 h 2339"/>
                <a:gd name="T44" fmla="*/ 570 w 2766"/>
                <a:gd name="T45" fmla="*/ 2148 h 2339"/>
                <a:gd name="T46" fmla="*/ 522 w 2766"/>
                <a:gd name="T47" fmla="*/ 1804 h 2339"/>
                <a:gd name="T48" fmla="*/ 451 w 2766"/>
                <a:gd name="T49" fmla="*/ 1709 h 2339"/>
                <a:gd name="T50" fmla="*/ 285 w 2766"/>
                <a:gd name="T51" fmla="*/ 1507 h 2339"/>
                <a:gd name="T52" fmla="*/ 249 w 2766"/>
                <a:gd name="T53" fmla="*/ 1436 h 2339"/>
                <a:gd name="T54" fmla="*/ 12 w 2766"/>
                <a:gd name="T55" fmla="*/ 1032 h 2339"/>
                <a:gd name="T56" fmla="*/ 0 w 2766"/>
                <a:gd name="T57" fmla="*/ 961 h 2339"/>
                <a:gd name="T58" fmla="*/ 225 w 2766"/>
                <a:gd name="T59" fmla="*/ 558 h 2339"/>
                <a:gd name="T60" fmla="*/ 368 w 2766"/>
                <a:gd name="T61" fmla="*/ 677 h 2339"/>
                <a:gd name="T62" fmla="*/ 392 w 2766"/>
                <a:gd name="T63" fmla="*/ 724 h 2339"/>
                <a:gd name="T64" fmla="*/ 475 w 2766"/>
                <a:gd name="T65" fmla="*/ 926 h 2339"/>
                <a:gd name="T66" fmla="*/ 593 w 2766"/>
                <a:gd name="T67" fmla="*/ 807 h 2339"/>
                <a:gd name="T68" fmla="*/ 629 w 2766"/>
                <a:gd name="T69" fmla="*/ 783 h 2339"/>
                <a:gd name="T70" fmla="*/ 831 w 2766"/>
                <a:gd name="T71" fmla="*/ 807 h 2339"/>
                <a:gd name="T72" fmla="*/ 1009 w 2766"/>
                <a:gd name="T73" fmla="*/ 783 h 2339"/>
                <a:gd name="T74" fmla="*/ 1151 w 2766"/>
                <a:gd name="T75" fmla="*/ 771 h 2339"/>
                <a:gd name="T76" fmla="*/ 1460 w 2766"/>
                <a:gd name="T77" fmla="*/ 961 h 2339"/>
                <a:gd name="T78" fmla="*/ 1377 w 2766"/>
                <a:gd name="T79" fmla="*/ 1080 h 2339"/>
                <a:gd name="T80" fmla="*/ 1507 w 2766"/>
                <a:gd name="T81" fmla="*/ 1187 h 2339"/>
                <a:gd name="T82" fmla="*/ 1567 w 2766"/>
                <a:gd name="T83" fmla="*/ 1199 h 2339"/>
                <a:gd name="T84" fmla="*/ 1958 w 2766"/>
                <a:gd name="T85" fmla="*/ 926 h 2339"/>
                <a:gd name="T86" fmla="*/ 2089 w 2766"/>
                <a:gd name="T87" fmla="*/ 736 h 2339"/>
                <a:gd name="T88" fmla="*/ 2065 w 2766"/>
                <a:gd name="T89" fmla="*/ 724 h 2339"/>
                <a:gd name="T90" fmla="*/ 1875 w 2766"/>
                <a:gd name="T91" fmla="*/ 474 h 2339"/>
                <a:gd name="T92" fmla="*/ 1816 w 2766"/>
                <a:gd name="T93" fmla="*/ 380 h 2339"/>
                <a:gd name="T94" fmla="*/ 1804 w 2766"/>
                <a:gd name="T95" fmla="*/ 285 h 2339"/>
                <a:gd name="T96" fmla="*/ 1887 w 2766"/>
                <a:gd name="T97" fmla="*/ 297 h 2339"/>
                <a:gd name="T98" fmla="*/ 1970 w 2766"/>
                <a:gd name="T99" fmla="*/ 380 h 2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766" h="2339">
                  <a:moveTo>
                    <a:pt x="1970" y="380"/>
                  </a:moveTo>
                  <a:lnTo>
                    <a:pt x="1970" y="380"/>
                  </a:lnTo>
                  <a:cubicBezTo>
                    <a:pt x="2184" y="202"/>
                    <a:pt x="2397" y="83"/>
                    <a:pt x="2646" y="0"/>
                  </a:cubicBezTo>
                  <a:cubicBezTo>
                    <a:pt x="2682" y="178"/>
                    <a:pt x="2718" y="344"/>
                    <a:pt x="2753" y="522"/>
                  </a:cubicBezTo>
                  <a:cubicBezTo>
                    <a:pt x="2765" y="534"/>
                    <a:pt x="2753" y="558"/>
                    <a:pt x="2753" y="569"/>
                  </a:cubicBezTo>
                  <a:cubicBezTo>
                    <a:pt x="2694" y="700"/>
                    <a:pt x="2635" y="842"/>
                    <a:pt x="2587" y="973"/>
                  </a:cubicBezTo>
                  <a:cubicBezTo>
                    <a:pt x="2575" y="985"/>
                    <a:pt x="2575" y="997"/>
                    <a:pt x="2575" y="1021"/>
                  </a:cubicBezTo>
                  <a:cubicBezTo>
                    <a:pt x="2551" y="1127"/>
                    <a:pt x="2528" y="1234"/>
                    <a:pt x="2504" y="1353"/>
                  </a:cubicBezTo>
                  <a:cubicBezTo>
                    <a:pt x="2504" y="1353"/>
                    <a:pt x="2504" y="1365"/>
                    <a:pt x="2492" y="1376"/>
                  </a:cubicBezTo>
                  <a:cubicBezTo>
                    <a:pt x="2374" y="1483"/>
                    <a:pt x="2385" y="1649"/>
                    <a:pt x="2326" y="1792"/>
                  </a:cubicBezTo>
                  <a:cubicBezTo>
                    <a:pt x="2314" y="1816"/>
                    <a:pt x="2291" y="1828"/>
                    <a:pt x="2267" y="1839"/>
                  </a:cubicBezTo>
                  <a:cubicBezTo>
                    <a:pt x="2255" y="1851"/>
                    <a:pt x="2231" y="1851"/>
                    <a:pt x="2219" y="1863"/>
                  </a:cubicBezTo>
                  <a:cubicBezTo>
                    <a:pt x="2112" y="1899"/>
                    <a:pt x="2006" y="1934"/>
                    <a:pt x="1899" y="1982"/>
                  </a:cubicBezTo>
                  <a:cubicBezTo>
                    <a:pt x="1887" y="1982"/>
                    <a:pt x="1875" y="1993"/>
                    <a:pt x="1875" y="2006"/>
                  </a:cubicBezTo>
                  <a:cubicBezTo>
                    <a:pt x="1863" y="2101"/>
                    <a:pt x="1804" y="2112"/>
                    <a:pt x="1733" y="2101"/>
                  </a:cubicBezTo>
                  <a:cubicBezTo>
                    <a:pt x="1721" y="2088"/>
                    <a:pt x="1709" y="2101"/>
                    <a:pt x="1685" y="2101"/>
                  </a:cubicBezTo>
                  <a:cubicBezTo>
                    <a:pt x="1685" y="2136"/>
                    <a:pt x="1673" y="2160"/>
                    <a:pt x="1662" y="2196"/>
                  </a:cubicBezTo>
                  <a:cubicBezTo>
                    <a:pt x="1649" y="2183"/>
                    <a:pt x="1626" y="2172"/>
                    <a:pt x="1614" y="2160"/>
                  </a:cubicBezTo>
                  <a:cubicBezTo>
                    <a:pt x="1543" y="2077"/>
                    <a:pt x="1448" y="2077"/>
                    <a:pt x="1389" y="2172"/>
                  </a:cubicBezTo>
                  <a:cubicBezTo>
                    <a:pt x="1317" y="2267"/>
                    <a:pt x="1211" y="2302"/>
                    <a:pt x="1116" y="2326"/>
                  </a:cubicBezTo>
                  <a:cubicBezTo>
                    <a:pt x="1045" y="2338"/>
                    <a:pt x="950" y="2267"/>
                    <a:pt x="878" y="2231"/>
                  </a:cubicBezTo>
                  <a:cubicBezTo>
                    <a:pt x="866" y="2231"/>
                    <a:pt x="855" y="2219"/>
                    <a:pt x="855" y="2207"/>
                  </a:cubicBezTo>
                  <a:cubicBezTo>
                    <a:pt x="772" y="2160"/>
                    <a:pt x="688" y="2077"/>
                    <a:pt x="570" y="2148"/>
                  </a:cubicBezTo>
                  <a:cubicBezTo>
                    <a:pt x="558" y="2029"/>
                    <a:pt x="534" y="1911"/>
                    <a:pt x="522" y="1804"/>
                  </a:cubicBezTo>
                  <a:cubicBezTo>
                    <a:pt x="510" y="1756"/>
                    <a:pt x="498" y="1721"/>
                    <a:pt x="451" y="1709"/>
                  </a:cubicBezTo>
                  <a:cubicBezTo>
                    <a:pt x="356" y="1673"/>
                    <a:pt x="309" y="1602"/>
                    <a:pt x="285" y="1507"/>
                  </a:cubicBezTo>
                  <a:cubicBezTo>
                    <a:pt x="273" y="1483"/>
                    <a:pt x="261" y="1460"/>
                    <a:pt x="249" y="1436"/>
                  </a:cubicBezTo>
                  <a:cubicBezTo>
                    <a:pt x="166" y="1305"/>
                    <a:pt x="83" y="1163"/>
                    <a:pt x="12" y="1032"/>
                  </a:cubicBezTo>
                  <a:cubicBezTo>
                    <a:pt x="0" y="1009"/>
                    <a:pt x="0" y="973"/>
                    <a:pt x="0" y="961"/>
                  </a:cubicBezTo>
                  <a:cubicBezTo>
                    <a:pt x="71" y="831"/>
                    <a:pt x="143" y="700"/>
                    <a:pt x="225" y="558"/>
                  </a:cubicBezTo>
                  <a:cubicBezTo>
                    <a:pt x="273" y="593"/>
                    <a:pt x="320" y="629"/>
                    <a:pt x="368" y="677"/>
                  </a:cubicBezTo>
                  <a:cubicBezTo>
                    <a:pt x="380" y="688"/>
                    <a:pt x="392" y="712"/>
                    <a:pt x="392" y="724"/>
                  </a:cubicBezTo>
                  <a:cubicBezTo>
                    <a:pt x="356" y="819"/>
                    <a:pt x="415" y="866"/>
                    <a:pt x="475" y="926"/>
                  </a:cubicBezTo>
                  <a:cubicBezTo>
                    <a:pt x="522" y="890"/>
                    <a:pt x="593" y="890"/>
                    <a:pt x="593" y="807"/>
                  </a:cubicBezTo>
                  <a:cubicBezTo>
                    <a:pt x="593" y="795"/>
                    <a:pt x="617" y="783"/>
                    <a:pt x="629" y="783"/>
                  </a:cubicBezTo>
                  <a:cubicBezTo>
                    <a:pt x="688" y="795"/>
                    <a:pt x="772" y="783"/>
                    <a:pt x="831" y="807"/>
                  </a:cubicBezTo>
                  <a:cubicBezTo>
                    <a:pt x="902" y="831"/>
                    <a:pt x="961" y="842"/>
                    <a:pt x="1009" y="783"/>
                  </a:cubicBezTo>
                  <a:cubicBezTo>
                    <a:pt x="1056" y="736"/>
                    <a:pt x="1092" y="736"/>
                    <a:pt x="1151" y="771"/>
                  </a:cubicBezTo>
                  <a:cubicBezTo>
                    <a:pt x="1246" y="842"/>
                    <a:pt x="1353" y="902"/>
                    <a:pt x="1460" y="961"/>
                  </a:cubicBezTo>
                  <a:cubicBezTo>
                    <a:pt x="1436" y="997"/>
                    <a:pt x="1412" y="1032"/>
                    <a:pt x="1377" y="1080"/>
                  </a:cubicBezTo>
                  <a:cubicBezTo>
                    <a:pt x="1424" y="1116"/>
                    <a:pt x="1460" y="1163"/>
                    <a:pt x="1507" y="1187"/>
                  </a:cubicBezTo>
                  <a:cubicBezTo>
                    <a:pt x="1519" y="1199"/>
                    <a:pt x="1543" y="1199"/>
                    <a:pt x="1567" y="1199"/>
                  </a:cubicBezTo>
                  <a:cubicBezTo>
                    <a:pt x="1721" y="1151"/>
                    <a:pt x="1863" y="1080"/>
                    <a:pt x="1958" y="926"/>
                  </a:cubicBezTo>
                  <a:cubicBezTo>
                    <a:pt x="1994" y="866"/>
                    <a:pt x="2041" y="807"/>
                    <a:pt x="2089" y="736"/>
                  </a:cubicBezTo>
                  <a:cubicBezTo>
                    <a:pt x="2077" y="736"/>
                    <a:pt x="2077" y="724"/>
                    <a:pt x="2065" y="724"/>
                  </a:cubicBezTo>
                  <a:cubicBezTo>
                    <a:pt x="1946" y="688"/>
                    <a:pt x="1875" y="617"/>
                    <a:pt x="1875" y="474"/>
                  </a:cubicBezTo>
                  <a:cubicBezTo>
                    <a:pt x="1887" y="451"/>
                    <a:pt x="1839" y="403"/>
                    <a:pt x="1816" y="380"/>
                  </a:cubicBezTo>
                  <a:cubicBezTo>
                    <a:pt x="1780" y="344"/>
                    <a:pt x="1768" y="309"/>
                    <a:pt x="1804" y="285"/>
                  </a:cubicBezTo>
                  <a:cubicBezTo>
                    <a:pt x="1816" y="273"/>
                    <a:pt x="1863" y="273"/>
                    <a:pt x="1887" y="297"/>
                  </a:cubicBezTo>
                  <a:cubicBezTo>
                    <a:pt x="1923" y="309"/>
                    <a:pt x="1934" y="344"/>
                    <a:pt x="1970" y="380"/>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x-none" sz="500" b="0" i="0" u="none" strike="noStrike" kern="1200" cap="none" spc="0" normalizeH="0" baseline="0" noProof="0" dirty="0">
                <a:ln>
                  <a:noFill/>
                </a:ln>
                <a:solidFill>
                  <a:srgbClr val="002E6D"/>
                </a:solidFill>
                <a:effectLst/>
                <a:uLnTx/>
                <a:uFillTx/>
                <a:latin typeface="Museo 30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x-none" sz="500" b="0" i="0" u="none" strike="noStrike" kern="1200" cap="none" spc="0" normalizeH="0" baseline="0" noProof="0" dirty="0">
                <a:ln>
                  <a:noFill/>
                </a:ln>
                <a:solidFill>
                  <a:srgbClr val="002E6D"/>
                </a:solidFill>
                <a:effectLst/>
                <a:uLnTx/>
                <a:uFillTx/>
                <a:latin typeface="Museo 300"/>
                <a:ea typeface="+mn-ea"/>
                <a:cs typeface="+mn-cs"/>
              </a:endParaRP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Delta</a:t>
              </a:r>
            </a:p>
          </p:txBody>
        </p:sp>
        <p:sp>
          <p:nvSpPr>
            <p:cNvPr id="103" name="Freeform 24">
              <a:extLst>
                <a:ext uri="{FF2B5EF4-FFF2-40B4-BE49-F238E27FC236}">
                  <a16:creationId xmlns:a16="http://schemas.microsoft.com/office/drawing/2014/main" id="{AC174F1C-B42E-4F44-99B9-06129F1DDD7F}"/>
                </a:ext>
              </a:extLst>
            </p:cNvPr>
            <p:cNvSpPr>
              <a:spLocks noChangeArrowheads="1"/>
            </p:cNvSpPr>
            <p:nvPr/>
          </p:nvSpPr>
          <p:spPr bwMode="auto">
            <a:xfrm>
              <a:off x="2003425" y="4114800"/>
              <a:ext cx="1111250" cy="952500"/>
            </a:xfrm>
            <a:custGeom>
              <a:avLst/>
              <a:gdLst>
                <a:gd name="T0" fmla="*/ 1163 w 3087"/>
                <a:gd name="T1" fmla="*/ 2065 h 2648"/>
                <a:gd name="T2" fmla="*/ 903 w 3087"/>
                <a:gd name="T3" fmla="*/ 1982 h 2648"/>
                <a:gd name="T4" fmla="*/ 736 w 3087"/>
                <a:gd name="T5" fmla="*/ 2231 h 2648"/>
                <a:gd name="T6" fmla="*/ 262 w 3087"/>
                <a:gd name="T7" fmla="*/ 2291 h 2648"/>
                <a:gd name="T8" fmla="*/ 143 w 3087"/>
                <a:gd name="T9" fmla="*/ 2160 h 2648"/>
                <a:gd name="T10" fmla="*/ 250 w 3087"/>
                <a:gd name="T11" fmla="*/ 1935 h 2648"/>
                <a:gd name="T12" fmla="*/ 119 w 3087"/>
                <a:gd name="T13" fmla="*/ 1638 h 2648"/>
                <a:gd name="T14" fmla="*/ 226 w 3087"/>
                <a:gd name="T15" fmla="*/ 1484 h 2648"/>
                <a:gd name="T16" fmla="*/ 178 w 3087"/>
                <a:gd name="T17" fmla="*/ 1151 h 2648"/>
                <a:gd name="T18" fmla="*/ 178 w 3087"/>
                <a:gd name="T19" fmla="*/ 867 h 2648"/>
                <a:gd name="T20" fmla="*/ 107 w 3087"/>
                <a:gd name="T21" fmla="*/ 499 h 2648"/>
                <a:gd name="T22" fmla="*/ 143 w 3087"/>
                <a:gd name="T23" fmla="*/ 12 h 2648"/>
                <a:gd name="T24" fmla="*/ 380 w 3087"/>
                <a:gd name="T25" fmla="*/ 333 h 2648"/>
                <a:gd name="T26" fmla="*/ 475 w 3087"/>
                <a:gd name="T27" fmla="*/ 202 h 2648"/>
                <a:gd name="T28" fmla="*/ 570 w 3087"/>
                <a:gd name="T29" fmla="*/ 701 h 2648"/>
                <a:gd name="T30" fmla="*/ 1021 w 3087"/>
                <a:gd name="T31" fmla="*/ 997 h 2648"/>
                <a:gd name="T32" fmla="*/ 1104 w 3087"/>
                <a:gd name="T33" fmla="*/ 867 h 2648"/>
                <a:gd name="T34" fmla="*/ 1294 w 3087"/>
                <a:gd name="T35" fmla="*/ 878 h 2648"/>
                <a:gd name="T36" fmla="*/ 1602 w 3087"/>
                <a:gd name="T37" fmla="*/ 1009 h 2648"/>
                <a:gd name="T38" fmla="*/ 1615 w 3087"/>
                <a:gd name="T39" fmla="*/ 1436 h 2648"/>
                <a:gd name="T40" fmla="*/ 2386 w 3087"/>
                <a:gd name="T41" fmla="*/ 1460 h 2648"/>
                <a:gd name="T42" fmla="*/ 2659 w 3087"/>
                <a:gd name="T43" fmla="*/ 1543 h 2648"/>
                <a:gd name="T44" fmla="*/ 2956 w 3087"/>
                <a:gd name="T45" fmla="*/ 1590 h 2648"/>
                <a:gd name="T46" fmla="*/ 2789 w 3087"/>
                <a:gd name="T47" fmla="*/ 1863 h 2648"/>
                <a:gd name="T48" fmla="*/ 2861 w 3087"/>
                <a:gd name="T49" fmla="*/ 2243 h 2648"/>
                <a:gd name="T50" fmla="*/ 3015 w 3087"/>
                <a:gd name="T51" fmla="*/ 2125 h 2648"/>
                <a:gd name="T52" fmla="*/ 2872 w 3087"/>
                <a:gd name="T53" fmla="*/ 2516 h 2648"/>
                <a:gd name="T54" fmla="*/ 2979 w 3087"/>
                <a:gd name="T55" fmla="*/ 2647 h 2648"/>
                <a:gd name="T56" fmla="*/ 2635 w 3087"/>
                <a:gd name="T57" fmla="*/ 2397 h 2648"/>
                <a:gd name="T58" fmla="*/ 2374 w 3087"/>
                <a:gd name="T59" fmla="*/ 2314 h 2648"/>
                <a:gd name="T60" fmla="*/ 2481 w 3087"/>
                <a:gd name="T61" fmla="*/ 2148 h 2648"/>
                <a:gd name="T62" fmla="*/ 2362 w 3087"/>
                <a:gd name="T63" fmla="*/ 2053 h 2648"/>
                <a:gd name="T64" fmla="*/ 1425 w 3087"/>
                <a:gd name="T65" fmla="*/ 1970 h 26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3087" h="2648">
                  <a:moveTo>
                    <a:pt x="1163" y="2065"/>
                  </a:moveTo>
                  <a:lnTo>
                    <a:pt x="1163" y="2065"/>
                  </a:lnTo>
                  <a:cubicBezTo>
                    <a:pt x="1116" y="1958"/>
                    <a:pt x="1045" y="1935"/>
                    <a:pt x="950" y="1947"/>
                  </a:cubicBezTo>
                  <a:cubicBezTo>
                    <a:pt x="926" y="1947"/>
                    <a:pt x="903" y="1970"/>
                    <a:pt x="903" y="1982"/>
                  </a:cubicBezTo>
                  <a:cubicBezTo>
                    <a:pt x="867" y="2053"/>
                    <a:pt x="843" y="2112"/>
                    <a:pt x="819" y="2172"/>
                  </a:cubicBezTo>
                  <a:cubicBezTo>
                    <a:pt x="807" y="2220"/>
                    <a:pt x="772" y="2231"/>
                    <a:pt x="736" y="2231"/>
                  </a:cubicBezTo>
                  <a:cubicBezTo>
                    <a:pt x="641" y="2231"/>
                    <a:pt x="546" y="2231"/>
                    <a:pt x="451" y="2231"/>
                  </a:cubicBezTo>
                  <a:cubicBezTo>
                    <a:pt x="380" y="2231"/>
                    <a:pt x="321" y="2243"/>
                    <a:pt x="262" y="2291"/>
                  </a:cubicBezTo>
                  <a:cubicBezTo>
                    <a:pt x="238" y="2314"/>
                    <a:pt x="190" y="2302"/>
                    <a:pt x="155" y="2302"/>
                  </a:cubicBezTo>
                  <a:cubicBezTo>
                    <a:pt x="155" y="2243"/>
                    <a:pt x="143" y="2207"/>
                    <a:pt x="143" y="2160"/>
                  </a:cubicBezTo>
                  <a:cubicBezTo>
                    <a:pt x="143" y="2136"/>
                    <a:pt x="155" y="2112"/>
                    <a:pt x="167" y="2089"/>
                  </a:cubicBezTo>
                  <a:cubicBezTo>
                    <a:pt x="190" y="2041"/>
                    <a:pt x="214" y="1994"/>
                    <a:pt x="250" y="1935"/>
                  </a:cubicBezTo>
                  <a:cubicBezTo>
                    <a:pt x="143" y="1935"/>
                    <a:pt x="131" y="1899"/>
                    <a:pt x="155" y="1828"/>
                  </a:cubicBezTo>
                  <a:cubicBezTo>
                    <a:pt x="167" y="1768"/>
                    <a:pt x="167" y="1697"/>
                    <a:pt x="119" y="1638"/>
                  </a:cubicBezTo>
                  <a:cubicBezTo>
                    <a:pt x="96" y="1590"/>
                    <a:pt x="96" y="1543"/>
                    <a:pt x="155" y="1519"/>
                  </a:cubicBezTo>
                  <a:cubicBezTo>
                    <a:pt x="178" y="1519"/>
                    <a:pt x="202" y="1495"/>
                    <a:pt x="226" y="1484"/>
                  </a:cubicBezTo>
                  <a:cubicBezTo>
                    <a:pt x="155" y="1436"/>
                    <a:pt x="143" y="1389"/>
                    <a:pt x="190" y="1318"/>
                  </a:cubicBezTo>
                  <a:cubicBezTo>
                    <a:pt x="214" y="1282"/>
                    <a:pt x="190" y="1211"/>
                    <a:pt x="178" y="1151"/>
                  </a:cubicBezTo>
                  <a:cubicBezTo>
                    <a:pt x="167" y="1068"/>
                    <a:pt x="167" y="985"/>
                    <a:pt x="155" y="902"/>
                  </a:cubicBezTo>
                  <a:cubicBezTo>
                    <a:pt x="155" y="890"/>
                    <a:pt x="167" y="878"/>
                    <a:pt x="178" y="867"/>
                  </a:cubicBezTo>
                  <a:cubicBezTo>
                    <a:pt x="250" y="843"/>
                    <a:pt x="238" y="783"/>
                    <a:pt x="202" y="748"/>
                  </a:cubicBezTo>
                  <a:cubicBezTo>
                    <a:pt x="131" y="677"/>
                    <a:pt x="107" y="593"/>
                    <a:pt x="107" y="499"/>
                  </a:cubicBezTo>
                  <a:cubicBezTo>
                    <a:pt x="119" y="380"/>
                    <a:pt x="131" y="261"/>
                    <a:pt x="48" y="154"/>
                  </a:cubicBezTo>
                  <a:cubicBezTo>
                    <a:pt x="0" y="107"/>
                    <a:pt x="83" y="0"/>
                    <a:pt x="143" y="12"/>
                  </a:cubicBezTo>
                  <a:cubicBezTo>
                    <a:pt x="178" y="12"/>
                    <a:pt x="226" y="12"/>
                    <a:pt x="262" y="24"/>
                  </a:cubicBezTo>
                  <a:cubicBezTo>
                    <a:pt x="321" y="119"/>
                    <a:pt x="226" y="273"/>
                    <a:pt x="380" y="333"/>
                  </a:cubicBezTo>
                  <a:cubicBezTo>
                    <a:pt x="404" y="285"/>
                    <a:pt x="428" y="238"/>
                    <a:pt x="451" y="202"/>
                  </a:cubicBezTo>
                  <a:cubicBezTo>
                    <a:pt x="463" y="202"/>
                    <a:pt x="463" y="202"/>
                    <a:pt x="475" y="202"/>
                  </a:cubicBezTo>
                  <a:cubicBezTo>
                    <a:pt x="475" y="226"/>
                    <a:pt x="487" y="249"/>
                    <a:pt x="475" y="273"/>
                  </a:cubicBezTo>
                  <a:cubicBezTo>
                    <a:pt x="404" y="439"/>
                    <a:pt x="440" y="570"/>
                    <a:pt x="570" y="701"/>
                  </a:cubicBezTo>
                  <a:cubicBezTo>
                    <a:pt x="618" y="748"/>
                    <a:pt x="653" y="807"/>
                    <a:pt x="689" y="878"/>
                  </a:cubicBezTo>
                  <a:cubicBezTo>
                    <a:pt x="772" y="997"/>
                    <a:pt x="879" y="1045"/>
                    <a:pt x="1021" y="997"/>
                  </a:cubicBezTo>
                  <a:cubicBezTo>
                    <a:pt x="1033" y="997"/>
                    <a:pt x="1045" y="973"/>
                    <a:pt x="1057" y="961"/>
                  </a:cubicBezTo>
                  <a:cubicBezTo>
                    <a:pt x="1069" y="938"/>
                    <a:pt x="1080" y="902"/>
                    <a:pt x="1104" y="867"/>
                  </a:cubicBezTo>
                  <a:cubicBezTo>
                    <a:pt x="1140" y="760"/>
                    <a:pt x="1163" y="760"/>
                    <a:pt x="1247" y="843"/>
                  </a:cubicBezTo>
                  <a:cubicBezTo>
                    <a:pt x="1258" y="867"/>
                    <a:pt x="1270" y="878"/>
                    <a:pt x="1294" y="878"/>
                  </a:cubicBezTo>
                  <a:cubicBezTo>
                    <a:pt x="1330" y="878"/>
                    <a:pt x="1365" y="890"/>
                    <a:pt x="1401" y="890"/>
                  </a:cubicBezTo>
                  <a:cubicBezTo>
                    <a:pt x="1508" y="878"/>
                    <a:pt x="1543" y="926"/>
                    <a:pt x="1602" y="1009"/>
                  </a:cubicBezTo>
                  <a:cubicBezTo>
                    <a:pt x="1710" y="1140"/>
                    <a:pt x="1686" y="1258"/>
                    <a:pt x="1626" y="1400"/>
                  </a:cubicBezTo>
                  <a:cubicBezTo>
                    <a:pt x="1626" y="1413"/>
                    <a:pt x="1615" y="1424"/>
                    <a:pt x="1615" y="1436"/>
                  </a:cubicBezTo>
                  <a:cubicBezTo>
                    <a:pt x="1840" y="1448"/>
                    <a:pt x="2065" y="1448"/>
                    <a:pt x="2255" y="1305"/>
                  </a:cubicBezTo>
                  <a:cubicBezTo>
                    <a:pt x="2303" y="1365"/>
                    <a:pt x="2350" y="1413"/>
                    <a:pt x="2386" y="1460"/>
                  </a:cubicBezTo>
                  <a:cubicBezTo>
                    <a:pt x="2409" y="1508"/>
                    <a:pt x="2433" y="1519"/>
                    <a:pt x="2493" y="1495"/>
                  </a:cubicBezTo>
                  <a:cubicBezTo>
                    <a:pt x="2599" y="1436"/>
                    <a:pt x="2599" y="1448"/>
                    <a:pt x="2659" y="1543"/>
                  </a:cubicBezTo>
                  <a:cubicBezTo>
                    <a:pt x="2682" y="1590"/>
                    <a:pt x="2718" y="1602"/>
                    <a:pt x="2766" y="1602"/>
                  </a:cubicBezTo>
                  <a:cubicBezTo>
                    <a:pt x="2825" y="1590"/>
                    <a:pt x="2884" y="1590"/>
                    <a:pt x="2956" y="1590"/>
                  </a:cubicBezTo>
                  <a:cubicBezTo>
                    <a:pt x="2979" y="1709"/>
                    <a:pt x="2944" y="1780"/>
                    <a:pt x="2849" y="1828"/>
                  </a:cubicBezTo>
                  <a:cubicBezTo>
                    <a:pt x="2837" y="1840"/>
                    <a:pt x="2813" y="1852"/>
                    <a:pt x="2789" y="1863"/>
                  </a:cubicBezTo>
                  <a:cubicBezTo>
                    <a:pt x="2659" y="1935"/>
                    <a:pt x="2635" y="2065"/>
                    <a:pt x="2718" y="2184"/>
                  </a:cubicBezTo>
                  <a:cubicBezTo>
                    <a:pt x="2766" y="2243"/>
                    <a:pt x="2813" y="2231"/>
                    <a:pt x="2861" y="2243"/>
                  </a:cubicBezTo>
                  <a:cubicBezTo>
                    <a:pt x="2932" y="2267"/>
                    <a:pt x="2967" y="2243"/>
                    <a:pt x="2991" y="2172"/>
                  </a:cubicBezTo>
                  <a:cubicBezTo>
                    <a:pt x="2991" y="2160"/>
                    <a:pt x="3003" y="2148"/>
                    <a:pt x="3015" y="2125"/>
                  </a:cubicBezTo>
                  <a:cubicBezTo>
                    <a:pt x="3086" y="2255"/>
                    <a:pt x="3015" y="2374"/>
                    <a:pt x="2861" y="2421"/>
                  </a:cubicBezTo>
                  <a:cubicBezTo>
                    <a:pt x="2861" y="2457"/>
                    <a:pt x="2872" y="2492"/>
                    <a:pt x="2872" y="2516"/>
                  </a:cubicBezTo>
                  <a:cubicBezTo>
                    <a:pt x="2920" y="2564"/>
                    <a:pt x="3003" y="2492"/>
                    <a:pt x="3027" y="2564"/>
                  </a:cubicBezTo>
                  <a:cubicBezTo>
                    <a:pt x="3027" y="2599"/>
                    <a:pt x="2991" y="2635"/>
                    <a:pt x="2979" y="2647"/>
                  </a:cubicBezTo>
                  <a:cubicBezTo>
                    <a:pt x="2849" y="2611"/>
                    <a:pt x="2742" y="2575"/>
                    <a:pt x="2623" y="2540"/>
                  </a:cubicBezTo>
                  <a:cubicBezTo>
                    <a:pt x="2635" y="2504"/>
                    <a:pt x="2635" y="2445"/>
                    <a:pt x="2635" y="2397"/>
                  </a:cubicBezTo>
                  <a:cubicBezTo>
                    <a:pt x="2552" y="2374"/>
                    <a:pt x="2457" y="2362"/>
                    <a:pt x="2374" y="2338"/>
                  </a:cubicBezTo>
                  <a:cubicBezTo>
                    <a:pt x="2374" y="2326"/>
                    <a:pt x="2374" y="2314"/>
                    <a:pt x="2374" y="2314"/>
                  </a:cubicBezTo>
                  <a:cubicBezTo>
                    <a:pt x="2398" y="2302"/>
                    <a:pt x="2433" y="2302"/>
                    <a:pt x="2457" y="2291"/>
                  </a:cubicBezTo>
                  <a:cubicBezTo>
                    <a:pt x="2469" y="2243"/>
                    <a:pt x="2469" y="2196"/>
                    <a:pt x="2481" y="2148"/>
                  </a:cubicBezTo>
                  <a:cubicBezTo>
                    <a:pt x="2409" y="2160"/>
                    <a:pt x="2350" y="2172"/>
                    <a:pt x="2291" y="2184"/>
                  </a:cubicBezTo>
                  <a:cubicBezTo>
                    <a:pt x="2255" y="2101"/>
                    <a:pt x="2350" y="2101"/>
                    <a:pt x="2362" y="2053"/>
                  </a:cubicBezTo>
                  <a:cubicBezTo>
                    <a:pt x="2338" y="1994"/>
                    <a:pt x="2291" y="1982"/>
                    <a:pt x="2232" y="1982"/>
                  </a:cubicBezTo>
                  <a:cubicBezTo>
                    <a:pt x="1959" y="1982"/>
                    <a:pt x="1697" y="1970"/>
                    <a:pt x="1425" y="1970"/>
                  </a:cubicBezTo>
                  <a:cubicBezTo>
                    <a:pt x="1330" y="1970"/>
                    <a:pt x="1235" y="1947"/>
                    <a:pt x="1163" y="2065"/>
                  </a:cubicBezTo>
                </a:path>
              </a:pathLst>
            </a:custGeom>
            <a:solidFill>
              <a:srgbClr val="00265C"/>
            </a:solid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47625" marR="0" lvl="0" indent="0" algn="l" defTabSz="121917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srgbClr val="FFFFFF"/>
                </a:solidFill>
                <a:effectLst/>
                <a:uLnTx/>
                <a:uFillTx/>
                <a:latin typeface="Museo 300"/>
                <a:ea typeface="+mn-ea"/>
                <a:cs typeface="+mn-cs"/>
              </a:endParaRPr>
            </a:p>
            <a:p>
              <a:pPr marL="47625" marR="0" lvl="0" indent="0" algn="l"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FFFFFF"/>
                  </a:solidFill>
                  <a:effectLst/>
                  <a:uLnTx/>
                  <a:uFillTx/>
                  <a:latin typeface="Museo 300"/>
                  <a:ea typeface="+mn-ea"/>
                  <a:cs typeface="+mn-cs"/>
                </a:rPr>
                <a:t>Ogun</a:t>
              </a:r>
            </a:p>
          </p:txBody>
        </p:sp>
        <p:sp>
          <p:nvSpPr>
            <p:cNvPr id="104" name="Freeform 25">
              <a:extLst>
                <a:ext uri="{FF2B5EF4-FFF2-40B4-BE49-F238E27FC236}">
                  <a16:creationId xmlns:a16="http://schemas.microsoft.com/office/drawing/2014/main" id="{507DFA9F-60FF-456C-A807-8FD7D3F5FB11}"/>
                </a:ext>
              </a:extLst>
            </p:cNvPr>
            <p:cNvSpPr>
              <a:spLocks noChangeArrowheads="1"/>
            </p:cNvSpPr>
            <p:nvPr/>
          </p:nvSpPr>
          <p:spPr bwMode="auto">
            <a:xfrm>
              <a:off x="2982913" y="4230688"/>
              <a:ext cx="939800" cy="1060450"/>
            </a:xfrm>
            <a:custGeom>
              <a:avLst/>
              <a:gdLst>
                <a:gd name="T0" fmla="*/ 1009 w 2612"/>
                <a:gd name="T1" fmla="*/ 2231 h 2944"/>
                <a:gd name="T2" fmla="*/ 1009 w 2612"/>
                <a:gd name="T3" fmla="*/ 2231 h 2944"/>
                <a:gd name="T4" fmla="*/ 1009 w 2612"/>
                <a:gd name="T5" fmla="*/ 2397 h 2944"/>
                <a:gd name="T6" fmla="*/ 1068 w 2612"/>
                <a:gd name="T7" fmla="*/ 2468 h 2944"/>
                <a:gd name="T8" fmla="*/ 1104 w 2612"/>
                <a:gd name="T9" fmla="*/ 2658 h 2944"/>
                <a:gd name="T10" fmla="*/ 950 w 2612"/>
                <a:gd name="T11" fmla="*/ 2943 h 2944"/>
                <a:gd name="T12" fmla="*/ 297 w 2612"/>
                <a:gd name="T13" fmla="*/ 2361 h 2944"/>
                <a:gd name="T14" fmla="*/ 344 w 2612"/>
                <a:gd name="T15" fmla="*/ 2195 h 2944"/>
                <a:gd name="T16" fmla="*/ 238 w 2612"/>
                <a:gd name="T17" fmla="*/ 2136 h 2944"/>
                <a:gd name="T18" fmla="*/ 368 w 2612"/>
                <a:gd name="T19" fmla="*/ 1958 h 2944"/>
                <a:gd name="T20" fmla="*/ 297 w 2612"/>
                <a:gd name="T21" fmla="*/ 1720 h 2944"/>
                <a:gd name="T22" fmla="*/ 238 w 2612"/>
                <a:gd name="T23" fmla="*/ 1804 h 2944"/>
                <a:gd name="T24" fmla="*/ 95 w 2612"/>
                <a:gd name="T25" fmla="*/ 1863 h 2944"/>
                <a:gd name="T26" fmla="*/ 12 w 2612"/>
                <a:gd name="T27" fmla="*/ 1732 h 2944"/>
                <a:gd name="T28" fmla="*/ 107 w 2612"/>
                <a:gd name="T29" fmla="*/ 1590 h 2944"/>
                <a:gd name="T30" fmla="*/ 131 w 2612"/>
                <a:gd name="T31" fmla="*/ 1578 h 2944"/>
                <a:gd name="T32" fmla="*/ 297 w 2612"/>
                <a:gd name="T33" fmla="*/ 1329 h 2944"/>
                <a:gd name="T34" fmla="*/ 463 w 2612"/>
                <a:gd name="T35" fmla="*/ 984 h 2944"/>
                <a:gd name="T36" fmla="*/ 522 w 2612"/>
                <a:gd name="T37" fmla="*/ 949 h 2944"/>
                <a:gd name="T38" fmla="*/ 760 w 2612"/>
                <a:gd name="T39" fmla="*/ 866 h 2944"/>
                <a:gd name="T40" fmla="*/ 760 w 2612"/>
                <a:gd name="T41" fmla="*/ 629 h 2944"/>
                <a:gd name="T42" fmla="*/ 1139 w 2612"/>
                <a:gd name="T43" fmla="*/ 546 h 2944"/>
                <a:gd name="T44" fmla="*/ 1483 w 2612"/>
                <a:gd name="T45" fmla="*/ 534 h 2944"/>
                <a:gd name="T46" fmla="*/ 1531 w 2612"/>
                <a:gd name="T47" fmla="*/ 640 h 2944"/>
                <a:gd name="T48" fmla="*/ 1721 w 2612"/>
                <a:gd name="T49" fmla="*/ 771 h 2944"/>
                <a:gd name="T50" fmla="*/ 1958 w 2612"/>
                <a:gd name="T51" fmla="*/ 486 h 2944"/>
                <a:gd name="T52" fmla="*/ 1994 w 2612"/>
                <a:gd name="T53" fmla="*/ 308 h 2944"/>
                <a:gd name="T54" fmla="*/ 2196 w 2612"/>
                <a:gd name="T55" fmla="*/ 118 h 2944"/>
                <a:gd name="T56" fmla="*/ 2302 w 2612"/>
                <a:gd name="T57" fmla="*/ 59 h 2944"/>
                <a:gd name="T58" fmla="*/ 2457 w 2612"/>
                <a:gd name="T59" fmla="*/ 0 h 2944"/>
                <a:gd name="T60" fmla="*/ 2540 w 2612"/>
                <a:gd name="T61" fmla="*/ 213 h 2944"/>
                <a:gd name="T62" fmla="*/ 2563 w 2612"/>
                <a:gd name="T63" fmla="*/ 344 h 2944"/>
                <a:gd name="T64" fmla="*/ 2492 w 2612"/>
                <a:gd name="T65" fmla="*/ 356 h 2944"/>
                <a:gd name="T66" fmla="*/ 2552 w 2612"/>
                <a:gd name="T67" fmla="*/ 534 h 2944"/>
                <a:gd name="T68" fmla="*/ 2540 w 2612"/>
                <a:gd name="T69" fmla="*/ 676 h 2944"/>
                <a:gd name="T70" fmla="*/ 2480 w 2612"/>
                <a:gd name="T71" fmla="*/ 747 h 2944"/>
                <a:gd name="T72" fmla="*/ 2314 w 2612"/>
                <a:gd name="T73" fmla="*/ 1115 h 2944"/>
                <a:gd name="T74" fmla="*/ 2290 w 2612"/>
                <a:gd name="T75" fmla="*/ 1187 h 2944"/>
                <a:gd name="T76" fmla="*/ 2160 w 2612"/>
                <a:gd name="T77" fmla="*/ 1554 h 2944"/>
                <a:gd name="T78" fmla="*/ 2065 w 2612"/>
                <a:gd name="T79" fmla="*/ 1590 h 2944"/>
                <a:gd name="T80" fmla="*/ 1922 w 2612"/>
                <a:gd name="T81" fmla="*/ 1590 h 2944"/>
                <a:gd name="T82" fmla="*/ 1887 w 2612"/>
                <a:gd name="T83" fmla="*/ 1519 h 2944"/>
                <a:gd name="T84" fmla="*/ 1958 w 2612"/>
                <a:gd name="T85" fmla="*/ 1495 h 2944"/>
                <a:gd name="T86" fmla="*/ 1816 w 2612"/>
                <a:gd name="T87" fmla="*/ 1376 h 2944"/>
                <a:gd name="T88" fmla="*/ 1448 w 2612"/>
                <a:gd name="T89" fmla="*/ 1376 h 2944"/>
                <a:gd name="T90" fmla="*/ 1377 w 2612"/>
                <a:gd name="T91" fmla="*/ 1424 h 2944"/>
                <a:gd name="T92" fmla="*/ 1199 w 2612"/>
                <a:gd name="T93" fmla="*/ 1602 h 2944"/>
                <a:gd name="T94" fmla="*/ 1187 w 2612"/>
                <a:gd name="T95" fmla="*/ 1626 h 2944"/>
                <a:gd name="T96" fmla="*/ 1210 w 2612"/>
                <a:gd name="T97" fmla="*/ 1899 h 2944"/>
                <a:gd name="T98" fmla="*/ 1210 w 2612"/>
                <a:gd name="T99" fmla="*/ 2005 h 2944"/>
                <a:gd name="T100" fmla="*/ 1115 w 2612"/>
                <a:gd name="T101" fmla="*/ 2136 h 2944"/>
                <a:gd name="T102" fmla="*/ 1009 w 2612"/>
                <a:gd name="T103" fmla="*/ 2231 h 29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612" h="2944">
                  <a:moveTo>
                    <a:pt x="1009" y="2231"/>
                  </a:moveTo>
                  <a:lnTo>
                    <a:pt x="1009" y="2231"/>
                  </a:lnTo>
                  <a:cubicBezTo>
                    <a:pt x="1009" y="2266"/>
                    <a:pt x="1009" y="2338"/>
                    <a:pt x="1009" y="2397"/>
                  </a:cubicBezTo>
                  <a:cubicBezTo>
                    <a:pt x="1021" y="2421"/>
                    <a:pt x="1044" y="2444"/>
                    <a:pt x="1068" y="2468"/>
                  </a:cubicBezTo>
                  <a:cubicBezTo>
                    <a:pt x="1163" y="2551"/>
                    <a:pt x="1163" y="2539"/>
                    <a:pt x="1104" y="2658"/>
                  </a:cubicBezTo>
                  <a:cubicBezTo>
                    <a:pt x="1044" y="2753"/>
                    <a:pt x="997" y="2860"/>
                    <a:pt x="950" y="2943"/>
                  </a:cubicBezTo>
                  <a:cubicBezTo>
                    <a:pt x="724" y="2753"/>
                    <a:pt x="511" y="2563"/>
                    <a:pt x="297" y="2361"/>
                  </a:cubicBezTo>
                  <a:cubicBezTo>
                    <a:pt x="356" y="2326"/>
                    <a:pt x="416" y="2266"/>
                    <a:pt x="344" y="2195"/>
                  </a:cubicBezTo>
                  <a:cubicBezTo>
                    <a:pt x="321" y="2159"/>
                    <a:pt x="273" y="2159"/>
                    <a:pt x="238" y="2136"/>
                  </a:cubicBezTo>
                  <a:cubicBezTo>
                    <a:pt x="273" y="2088"/>
                    <a:pt x="380" y="2065"/>
                    <a:pt x="368" y="1958"/>
                  </a:cubicBezTo>
                  <a:cubicBezTo>
                    <a:pt x="368" y="1863"/>
                    <a:pt x="403" y="1768"/>
                    <a:pt x="297" y="1720"/>
                  </a:cubicBezTo>
                  <a:cubicBezTo>
                    <a:pt x="273" y="1744"/>
                    <a:pt x="249" y="1780"/>
                    <a:pt x="238" y="1804"/>
                  </a:cubicBezTo>
                  <a:cubicBezTo>
                    <a:pt x="214" y="1899"/>
                    <a:pt x="143" y="1886"/>
                    <a:pt x="95" y="1863"/>
                  </a:cubicBezTo>
                  <a:cubicBezTo>
                    <a:pt x="36" y="1839"/>
                    <a:pt x="0" y="1791"/>
                    <a:pt x="12" y="1732"/>
                  </a:cubicBezTo>
                  <a:cubicBezTo>
                    <a:pt x="12" y="1649"/>
                    <a:pt x="36" y="1614"/>
                    <a:pt x="107" y="1590"/>
                  </a:cubicBezTo>
                  <a:cubicBezTo>
                    <a:pt x="119" y="1578"/>
                    <a:pt x="119" y="1578"/>
                    <a:pt x="131" y="1578"/>
                  </a:cubicBezTo>
                  <a:cubicBezTo>
                    <a:pt x="249" y="1531"/>
                    <a:pt x="273" y="1447"/>
                    <a:pt x="297" y="1329"/>
                  </a:cubicBezTo>
                  <a:cubicBezTo>
                    <a:pt x="332" y="1210"/>
                    <a:pt x="403" y="1103"/>
                    <a:pt x="463" y="984"/>
                  </a:cubicBezTo>
                  <a:cubicBezTo>
                    <a:pt x="463" y="973"/>
                    <a:pt x="498" y="961"/>
                    <a:pt x="522" y="949"/>
                  </a:cubicBezTo>
                  <a:cubicBezTo>
                    <a:pt x="593" y="925"/>
                    <a:pt x="677" y="890"/>
                    <a:pt x="760" y="866"/>
                  </a:cubicBezTo>
                  <a:cubicBezTo>
                    <a:pt x="760" y="783"/>
                    <a:pt x="760" y="712"/>
                    <a:pt x="760" y="629"/>
                  </a:cubicBezTo>
                  <a:cubicBezTo>
                    <a:pt x="902" y="664"/>
                    <a:pt x="1021" y="569"/>
                    <a:pt x="1139" y="546"/>
                  </a:cubicBezTo>
                  <a:cubicBezTo>
                    <a:pt x="1246" y="522"/>
                    <a:pt x="1365" y="534"/>
                    <a:pt x="1483" y="534"/>
                  </a:cubicBezTo>
                  <a:cubicBezTo>
                    <a:pt x="1507" y="534"/>
                    <a:pt x="1531" y="605"/>
                    <a:pt x="1531" y="640"/>
                  </a:cubicBezTo>
                  <a:cubicBezTo>
                    <a:pt x="1543" y="759"/>
                    <a:pt x="1602" y="795"/>
                    <a:pt x="1721" y="771"/>
                  </a:cubicBezTo>
                  <a:cubicBezTo>
                    <a:pt x="1875" y="735"/>
                    <a:pt x="1922" y="617"/>
                    <a:pt x="1958" y="486"/>
                  </a:cubicBezTo>
                  <a:cubicBezTo>
                    <a:pt x="1982" y="427"/>
                    <a:pt x="1982" y="367"/>
                    <a:pt x="1994" y="308"/>
                  </a:cubicBezTo>
                  <a:cubicBezTo>
                    <a:pt x="2017" y="178"/>
                    <a:pt x="2077" y="130"/>
                    <a:pt x="2196" y="118"/>
                  </a:cubicBezTo>
                  <a:cubicBezTo>
                    <a:pt x="2231" y="107"/>
                    <a:pt x="2267" y="83"/>
                    <a:pt x="2302" y="59"/>
                  </a:cubicBezTo>
                  <a:cubicBezTo>
                    <a:pt x="2350" y="35"/>
                    <a:pt x="2397" y="12"/>
                    <a:pt x="2457" y="0"/>
                  </a:cubicBezTo>
                  <a:cubicBezTo>
                    <a:pt x="2397" y="107"/>
                    <a:pt x="2492" y="154"/>
                    <a:pt x="2540" y="213"/>
                  </a:cubicBezTo>
                  <a:cubicBezTo>
                    <a:pt x="2575" y="249"/>
                    <a:pt x="2611" y="285"/>
                    <a:pt x="2563" y="344"/>
                  </a:cubicBezTo>
                  <a:cubicBezTo>
                    <a:pt x="2552" y="344"/>
                    <a:pt x="2528" y="356"/>
                    <a:pt x="2492" y="356"/>
                  </a:cubicBezTo>
                  <a:cubicBezTo>
                    <a:pt x="2492" y="427"/>
                    <a:pt x="2492" y="486"/>
                    <a:pt x="2552" y="534"/>
                  </a:cubicBezTo>
                  <a:cubicBezTo>
                    <a:pt x="2599" y="581"/>
                    <a:pt x="2587" y="629"/>
                    <a:pt x="2540" y="676"/>
                  </a:cubicBezTo>
                  <a:cubicBezTo>
                    <a:pt x="2516" y="700"/>
                    <a:pt x="2492" y="724"/>
                    <a:pt x="2480" y="747"/>
                  </a:cubicBezTo>
                  <a:cubicBezTo>
                    <a:pt x="2421" y="866"/>
                    <a:pt x="2374" y="984"/>
                    <a:pt x="2314" y="1115"/>
                  </a:cubicBezTo>
                  <a:cubicBezTo>
                    <a:pt x="2302" y="1139"/>
                    <a:pt x="2290" y="1163"/>
                    <a:pt x="2290" y="1187"/>
                  </a:cubicBezTo>
                  <a:cubicBezTo>
                    <a:pt x="2279" y="1317"/>
                    <a:pt x="2219" y="1436"/>
                    <a:pt x="2160" y="1554"/>
                  </a:cubicBezTo>
                  <a:cubicBezTo>
                    <a:pt x="2136" y="1590"/>
                    <a:pt x="2112" y="1602"/>
                    <a:pt x="2065" y="1590"/>
                  </a:cubicBezTo>
                  <a:cubicBezTo>
                    <a:pt x="2030" y="1590"/>
                    <a:pt x="1982" y="1590"/>
                    <a:pt x="1922" y="1590"/>
                  </a:cubicBezTo>
                  <a:cubicBezTo>
                    <a:pt x="1922" y="1590"/>
                    <a:pt x="1911" y="1554"/>
                    <a:pt x="1887" y="1519"/>
                  </a:cubicBezTo>
                  <a:cubicBezTo>
                    <a:pt x="1911" y="1507"/>
                    <a:pt x="1935" y="1495"/>
                    <a:pt x="1958" y="1495"/>
                  </a:cubicBezTo>
                  <a:cubicBezTo>
                    <a:pt x="1935" y="1400"/>
                    <a:pt x="1887" y="1376"/>
                    <a:pt x="1816" y="1376"/>
                  </a:cubicBezTo>
                  <a:cubicBezTo>
                    <a:pt x="1697" y="1388"/>
                    <a:pt x="1567" y="1376"/>
                    <a:pt x="1448" y="1376"/>
                  </a:cubicBezTo>
                  <a:cubicBezTo>
                    <a:pt x="1424" y="1376"/>
                    <a:pt x="1389" y="1400"/>
                    <a:pt x="1377" y="1424"/>
                  </a:cubicBezTo>
                  <a:cubicBezTo>
                    <a:pt x="1318" y="1483"/>
                    <a:pt x="1305" y="1590"/>
                    <a:pt x="1199" y="1602"/>
                  </a:cubicBezTo>
                  <a:cubicBezTo>
                    <a:pt x="1187" y="1602"/>
                    <a:pt x="1175" y="1614"/>
                    <a:pt x="1187" y="1626"/>
                  </a:cubicBezTo>
                  <a:cubicBezTo>
                    <a:pt x="1187" y="1720"/>
                    <a:pt x="1151" y="1815"/>
                    <a:pt x="1210" y="1899"/>
                  </a:cubicBezTo>
                  <a:cubicBezTo>
                    <a:pt x="1246" y="1934"/>
                    <a:pt x="1246" y="1970"/>
                    <a:pt x="1210" y="2005"/>
                  </a:cubicBezTo>
                  <a:cubicBezTo>
                    <a:pt x="1175" y="2041"/>
                    <a:pt x="1151" y="2100"/>
                    <a:pt x="1115" y="2136"/>
                  </a:cubicBezTo>
                  <a:cubicBezTo>
                    <a:pt x="1092" y="2171"/>
                    <a:pt x="1056" y="2195"/>
                    <a:pt x="1009" y="2231"/>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6350" marR="0" lvl="0" indent="0" algn="l"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Ondo</a:t>
              </a:r>
            </a:p>
          </p:txBody>
        </p:sp>
        <p:sp>
          <p:nvSpPr>
            <p:cNvPr id="105" name="Freeform 26">
              <a:extLst>
                <a:ext uri="{FF2B5EF4-FFF2-40B4-BE49-F238E27FC236}">
                  <a16:creationId xmlns:a16="http://schemas.microsoft.com/office/drawing/2014/main" id="{0188F9A8-8A7E-4730-A66F-55EA5CDDE7EC}"/>
                </a:ext>
              </a:extLst>
            </p:cNvPr>
            <p:cNvSpPr>
              <a:spLocks noChangeArrowheads="1"/>
            </p:cNvSpPr>
            <p:nvPr/>
          </p:nvSpPr>
          <p:spPr bwMode="auto">
            <a:xfrm>
              <a:off x="4117975" y="5400675"/>
              <a:ext cx="704850" cy="820738"/>
            </a:xfrm>
            <a:custGeom>
              <a:avLst/>
              <a:gdLst>
                <a:gd name="T0" fmla="*/ 1210 w 1959"/>
                <a:gd name="T1" fmla="*/ 2041 h 2280"/>
                <a:gd name="T2" fmla="*/ 1210 w 1959"/>
                <a:gd name="T3" fmla="*/ 2041 h 2280"/>
                <a:gd name="T4" fmla="*/ 1056 w 1959"/>
                <a:gd name="T5" fmla="*/ 2136 h 2280"/>
                <a:gd name="T6" fmla="*/ 1032 w 1959"/>
                <a:gd name="T7" fmla="*/ 2160 h 2280"/>
                <a:gd name="T8" fmla="*/ 569 w 1959"/>
                <a:gd name="T9" fmla="*/ 2184 h 2280"/>
                <a:gd name="T10" fmla="*/ 581 w 1959"/>
                <a:gd name="T11" fmla="*/ 1804 h 2280"/>
                <a:gd name="T12" fmla="*/ 617 w 1959"/>
                <a:gd name="T13" fmla="*/ 2041 h 2280"/>
                <a:gd name="T14" fmla="*/ 593 w 1959"/>
                <a:gd name="T15" fmla="*/ 2041 h 2280"/>
                <a:gd name="T16" fmla="*/ 486 w 1959"/>
                <a:gd name="T17" fmla="*/ 1828 h 2280"/>
                <a:gd name="T18" fmla="*/ 474 w 1959"/>
                <a:gd name="T19" fmla="*/ 1840 h 2280"/>
                <a:gd name="T20" fmla="*/ 534 w 1959"/>
                <a:gd name="T21" fmla="*/ 2018 h 2280"/>
                <a:gd name="T22" fmla="*/ 522 w 1959"/>
                <a:gd name="T23" fmla="*/ 2208 h 2280"/>
                <a:gd name="T24" fmla="*/ 392 w 1959"/>
                <a:gd name="T25" fmla="*/ 2243 h 2280"/>
                <a:gd name="T26" fmla="*/ 368 w 1959"/>
                <a:gd name="T27" fmla="*/ 2030 h 2280"/>
                <a:gd name="T28" fmla="*/ 344 w 1959"/>
                <a:gd name="T29" fmla="*/ 1958 h 2280"/>
                <a:gd name="T30" fmla="*/ 320 w 1959"/>
                <a:gd name="T31" fmla="*/ 1958 h 2280"/>
                <a:gd name="T32" fmla="*/ 356 w 1959"/>
                <a:gd name="T33" fmla="*/ 2231 h 2280"/>
                <a:gd name="T34" fmla="*/ 190 w 1959"/>
                <a:gd name="T35" fmla="*/ 2184 h 2280"/>
                <a:gd name="T36" fmla="*/ 190 w 1959"/>
                <a:gd name="T37" fmla="*/ 2101 h 2280"/>
                <a:gd name="T38" fmla="*/ 237 w 1959"/>
                <a:gd name="T39" fmla="*/ 1994 h 2280"/>
                <a:gd name="T40" fmla="*/ 237 w 1959"/>
                <a:gd name="T41" fmla="*/ 1792 h 2280"/>
                <a:gd name="T42" fmla="*/ 261 w 1959"/>
                <a:gd name="T43" fmla="*/ 1709 h 2280"/>
                <a:gd name="T44" fmla="*/ 368 w 1959"/>
                <a:gd name="T45" fmla="*/ 1626 h 2280"/>
                <a:gd name="T46" fmla="*/ 237 w 1959"/>
                <a:gd name="T47" fmla="*/ 1543 h 2280"/>
                <a:gd name="T48" fmla="*/ 95 w 1959"/>
                <a:gd name="T49" fmla="*/ 1531 h 2280"/>
                <a:gd name="T50" fmla="*/ 71 w 1959"/>
                <a:gd name="T51" fmla="*/ 1318 h 2280"/>
                <a:gd name="T52" fmla="*/ 107 w 1959"/>
                <a:gd name="T53" fmla="*/ 1175 h 2280"/>
                <a:gd name="T54" fmla="*/ 130 w 1959"/>
                <a:gd name="T55" fmla="*/ 997 h 2280"/>
                <a:gd name="T56" fmla="*/ 261 w 1959"/>
                <a:gd name="T57" fmla="*/ 902 h 2280"/>
                <a:gd name="T58" fmla="*/ 344 w 1959"/>
                <a:gd name="T59" fmla="*/ 771 h 2280"/>
                <a:gd name="T60" fmla="*/ 356 w 1959"/>
                <a:gd name="T61" fmla="*/ 534 h 2280"/>
                <a:gd name="T62" fmla="*/ 237 w 1959"/>
                <a:gd name="T63" fmla="*/ 499 h 2280"/>
                <a:gd name="T64" fmla="*/ 368 w 1959"/>
                <a:gd name="T65" fmla="*/ 190 h 2280"/>
                <a:gd name="T66" fmla="*/ 392 w 1959"/>
                <a:gd name="T67" fmla="*/ 107 h 2280"/>
                <a:gd name="T68" fmla="*/ 403 w 1959"/>
                <a:gd name="T69" fmla="*/ 0 h 2280"/>
                <a:gd name="T70" fmla="*/ 486 w 1959"/>
                <a:gd name="T71" fmla="*/ 131 h 2280"/>
                <a:gd name="T72" fmla="*/ 415 w 1959"/>
                <a:gd name="T73" fmla="*/ 404 h 2280"/>
                <a:gd name="T74" fmla="*/ 629 w 1959"/>
                <a:gd name="T75" fmla="*/ 475 h 2280"/>
                <a:gd name="T76" fmla="*/ 593 w 1959"/>
                <a:gd name="T77" fmla="*/ 617 h 2280"/>
                <a:gd name="T78" fmla="*/ 629 w 1959"/>
                <a:gd name="T79" fmla="*/ 724 h 2280"/>
                <a:gd name="T80" fmla="*/ 890 w 1959"/>
                <a:gd name="T81" fmla="*/ 866 h 2280"/>
                <a:gd name="T82" fmla="*/ 1412 w 1959"/>
                <a:gd name="T83" fmla="*/ 866 h 2280"/>
                <a:gd name="T84" fmla="*/ 1412 w 1959"/>
                <a:gd name="T85" fmla="*/ 1116 h 2280"/>
                <a:gd name="T86" fmla="*/ 1376 w 1959"/>
                <a:gd name="T87" fmla="*/ 1151 h 2280"/>
                <a:gd name="T88" fmla="*/ 1258 w 1959"/>
                <a:gd name="T89" fmla="*/ 1412 h 2280"/>
                <a:gd name="T90" fmla="*/ 1459 w 1959"/>
                <a:gd name="T91" fmla="*/ 1401 h 2280"/>
                <a:gd name="T92" fmla="*/ 1649 w 1959"/>
                <a:gd name="T93" fmla="*/ 1401 h 2280"/>
                <a:gd name="T94" fmla="*/ 1839 w 1959"/>
                <a:gd name="T95" fmla="*/ 1567 h 2280"/>
                <a:gd name="T96" fmla="*/ 1863 w 1959"/>
                <a:gd name="T97" fmla="*/ 1804 h 2280"/>
                <a:gd name="T98" fmla="*/ 1922 w 1959"/>
                <a:gd name="T99" fmla="*/ 1958 h 2280"/>
                <a:gd name="T100" fmla="*/ 1898 w 1959"/>
                <a:gd name="T101" fmla="*/ 2041 h 2280"/>
                <a:gd name="T102" fmla="*/ 1816 w 1959"/>
                <a:gd name="T103" fmla="*/ 2041 h 2280"/>
                <a:gd name="T104" fmla="*/ 1364 w 1959"/>
                <a:gd name="T105" fmla="*/ 2136 h 2280"/>
                <a:gd name="T106" fmla="*/ 1281 w 1959"/>
                <a:gd name="T107" fmla="*/ 2148 h 2280"/>
                <a:gd name="T108" fmla="*/ 1210 w 1959"/>
                <a:gd name="T109" fmla="*/ 2041 h 22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959" h="2280">
                  <a:moveTo>
                    <a:pt x="1210" y="2041"/>
                  </a:moveTo>
                  <a:lnTo>
                    <a:pt x="1210" y="2041"/>
                  </a:lnTo>
                  <a:cubicBezTo>
                    <a:pt x="1139" y="2053"/>
                    <a:pt x="1068" y="2041"/>
                    <a:pt x="1056" y="2136"/>
                  </a:cubicBezTo>
                  <a:cubicBezTo>
                    <a:pt x="1056" y="2148"/>
                    <a:pt x="1044" y="2160"/>
                    <a:pt x="1032" y="2160"/>
                  </a:cubicBezTo>
                  <a:cubicBezTo>
                    <a:pt x="890" y="2160"/>
                    <a:pt x="736" y="2172"/>
                    <a:pt x="569" y="2184"/>
                  </a:cubicBezTo>
                  <a:cubicBezTo>
                    <a:pt x="641" y="2053"/>
                    <a:pt x="664" y="1923"/>
                    <a:pt x="581" y="1804"/>
                  </a:cubicBezTo>
                  <a:cubicBezTo>
                    <a:pt x="593" y="1887"/>
                    <a:pt x="605" y="1958"/>
                    <a:pt x="617" y="2041"/>
                  </a:cubicBezTo>
                  <a:cubicBezTo>
                    <a:pt x="605" y="2041"/>
                    <a:pt x="605" y="2041"/>
                    <a:pt x="593" y="2041"/>
                  </a:cubicBezTo>
                  <a:cubicBezTo>
                    <a:pt x="557" y="1970"/>
                    <a:pt x="522" y="1899"/>
                    <a:pt x="486" y="1828"/>
                  </a:cubicBezTo>
                  <a:lnTo>
                    <a:pt x="474" y="1840"/>
                  </a:lnTo>
                  <a:cubicBezTo>
                    <a:pt x="486" y="1899"/>
                    <a:pt x="522" y="1946"/>
                    <a:pt x="534" y="2018"/>
                  </a:cubicBezTo>
                  <a:cubicBezTo>
                    <a:pt x="546" y="2077"/>
                    <a:pt x="534" y="2148"/>
                    <a:pt x="522" y="2208"/>
                  </a:cubicBezTo>
                  <a:cubicBezTo>
                    <a:pt x="486" y="2219"/>
                    <a:pt x="451" y="2231"/>
                    <a:pt x="392" y="2243"/>
                  </a:cubicBezTo>
                  <a:cubicBezTo>
                    <a:pt x="392" y="2160"/>
                    <a:pt x="379" y="2101"/>
                    <a:pt x="368" y="2030"/>
                  </a:cubicBezTo>
                  <a:cubicBezTo>
                    <a:pt x="368" y="2006"/>
                    <a:pt x="356" y="1982"/>
                    <a:pt x="344" y="1958"/>
                  </a:cubicBezTo>
                  <a:cubicBezTo>
                    <a:pt x="332" y="1958"/>
                    <a:pt x="332" y="1958"/>
                    <a:pt x="320" y="1958"/>
                  </a:cubicBezTo>
                  <a:cubicBezTo>
                    <a:pt x="332" y="2053"/>
                    <a:pt x="344" y="2136"/>
                    <a:pt x="356" y="2231"/>
                  </a:cubicBezTo>
                  <a:cubicBezTo>
                    <a:pt x="297" y="2231"/>
                    <a:pt x="225" y="2279"/>
                    <a:pt x="190" y="2184"/>
                  </a:cubicBezTo>
                  <a:cubicBezTo>
                    <a:pt x="190" y="2160"/>
                    <a:pt x="190" y="2125"/>
                    <a:pt x="190" y="2101"/>
                  </a:cubicBezTo>
                  <a:cubicBezTo>
                    <a:pt x="202" y="2065"/>
                    <a:pt x="225" y="2030"/>
                    <a:pt x="237" y="1994"/>
                  </a:cubicBezTo>
                  <a:cubicBezTo>
                    <a:pt x="284" y="1923"/>
                    <a:pt x="297" y="1863"/>
                    <a:pt x="237" y="1792"/>
                  </a:cubicBezTo>
                  <a:cubicBezTo>
                    <a:pt x="213" y="1757"/>
                    <a:pt x="225" y="1733"/>
                    <a:pt x="261" y="1709"/>
                  </a:cubicBezTo>
                  <a:cubicBezTo>
                    <a:pt x="297" y="1686"/>
                    <a:pt x="332" y="1650"/>
                    <a:pt x="368" y="1626"/>
                  </a:cubicBezTo>
                  <a:cubicBezTo>
                    <a:pt x="356" y="1531"/>
                    <a:pt x="308" y="1519"/>
                    <a:pt x="237" y="1543"/>
                  </a:cubicBezTo>
                  <a:cubicBezTo>
                    <a:pt x="190" y="1555"/>
                    <a:pt x="130" y="1555"/>
                    <a:pt x="95" y="1531"/>
                  </a:cubicBezTo>
                  <a:cubicBezTo>
                    <a:pt x="0" y="1472"/>
                    <a:pt x="0" y="1412"/>
                    <a:pt x="71" y="1318"/>
                  </a:cubicBezTo>
                  <a:cubicBezTo>
                    <a:pt x="107" y="1282"/>
                    <a:pt x="142" y="1246"/>
                    <a:pt x="107" y="1175"/>
                  </a:cubicBezTo>
                  <a:cubicBezTo>
                    <a:pt x="83" y="1128"/>
                    <a:pt x="130" y="1056"/>
                    <a:pt x="130" y="997"/>
                  </a:cubicBezTo>
                  <a:cubicBezTo>
                    <a:pt x="154" y="926"/>
                    <a:pt x="178" y="890"/>
                    <a:pt x="261" y="902"/>
                  </a:cubicBezTo>
                  <a:cubicBezTo>
                    <a:pt x="297" y="914"/>
                    <a:pt x="368" y="807"/>
                    <a:pt x="344" y="771"/>
                  </a:cubicBezTo>
                  <a:cubicBezTo>
                    <a:pt x="284" y="689"/>
                    <a:pt x="344" y="617"/>
                    <a:pt x="356" y="534"/>
                  </a:cubicBezTo>
                  <a:cubicBezTo>
                    <a:pt x="320" y="522"/>
                    <a:pt x="284" y="511"/>
                    <a:pt x="237" y="499"/>
                  </a:cubicBezTo>
                  <a:cubicBezTo>
                    <a:pt x="284" y="392"/>
                    <a:pt x="273" y="273"/>
                    <a:pt x="368" y="190"/>
                  </a:cubicBezTo>
                  <a:cubicBezTo>
                    <a:pt x="379" y="167"/>
                    <a:pt x="379" y="131"/>
                    <a:pt x="392" y="107"/>
                  </a:cubicBezTo>
                  <a:cubicBezTo>
                    <a:pt x="392" y="72"/>
                    <a:pt x="403" y="36"/>
                    <a:pt x="403" y="0"/>
                  </a:cubicBezTo>
                  <a:cubicBezTo>
                    <a:pt x="522" y="36"/>
                    <a:pt x="522" y="36"/>
                    <a:pt x="486" y="131"/>
                  </a:cubicBezTo>
                  <a:cubicBezTo>
                    <a:pt x="463" y="226"/>
                    <a:pt x="439" y="309"/>
                    <a:pt x="415" y="404"/>
                  </a:cubicBezTo>
                  <a:cubicBezTo>
                    <a:pt x="486" y="427"/>
                    <a:pt x="546" y="451"/>
                    <a:pt x="629" y="475"/>
                  </a:cubicBezTo>
                  <a:cubicBezTo>
                    <a:pt x="617" y="522"/>
                    <a:pt x="605" y="570"/>
                    <a:pt x="593" y="617"/>
                  </a:cubicBezTo>
                  <a:cubicBezTo>
                    <a:pt x="593" y="653"/>
                    <a:pt x="605" y="689"/>
                    <a:pt x="629" y="724"/>
                  </a:cubicBezTo>
                  <a:cubicBezTo>
                    <a:pt x="676" y="843"/>
                    <a:pt x="771" y="879"/>
                    <a:pt x="890" y="866"/>
                  </a:cubicBezTo>
                  <a:cubicBezTo>
                    <a:pt x="1068" y="866"/>
                    <a:pt x="1234" y="866"/>
                    <a:pt x="1412" y="866"/>
                  </a:cubicBezTo>
                  <a:cubicBezTo>
                    <a:pt x="1412" y="961"/>
                    <a:pt x="1412" y="1033"/>
                    <a:pt x="1412" y="1116"/>
                  </a:cubicBezTo>
                  <a:cubicBezTo>
                    <a:pt x="1412" y="1128"/>
                    <a:pt x="1400" y="1151"/>
                    <a:pt x="1376" y="1151"/>
                  </a:cubicBezTo>
                  <a:cubicBezTo>
                    <a:pt x="1258" y="1187"/>
                    <a:pt x="1246" y="1294"/>
                    <a:pt x="1258" y="1412"/>
                  </a:cubicBezTo>
                  <a:cubicBezTo>
                    <a:pt x="1317" y="1401"/>
                    <a:pt x="1388" y="1401"/>
                    <a:pt x="1459" y="1401"/>
                  </a:cubicBezTo>
                  <a:cubicBezTo>
                    <a:pt x="1519" y="1401"/>
                    <a:pt x="1578" y="1389"/>
                    <a:pt x="1649" y="1401"/>
                  </a:cubicBezTo>
                  <a:cubicBezTo>
                    <a:pt x="1768" y="1401"/>
                    <a:pt x="1816" y="1448"/>
                    <a:pt x="1839" y="1567"/>
                  </a:cubicBezTo>
                  <a:cubicBezTo>
                    <a:pt x="1851" y="1650"/>
                    <a:pt x="1851" y="1733"/>
                    <a:pt x="1863" y="1804"/>
                  </a:cubicBezTo>
                  <a:cubicBezTo>
                    <a:pt x="1875" y="1863"/>
                    <a:pt x="1898" y="1911"/>
                    <a:pt x="1922" y="1958"/>
                  </a:cubicBezTo>
                  <a:cubicBezTo>
                    <a:pt x="1958" y="1994"/>
                    <a:pt x="1946" y="2030"/>
                    <a:pt x="1898" y="2041"/>
                  </a:cubicBezTo>
                  <a:cubicBezTo>
                    <a:pt x="1875" y="2041"/>
                    <a:pt x="1839" y="2041"/>
                    <a:pt x="1816" y="2041"/>
                  </a:cubicBezTo>
                  <a:cubicBezTo>
                    <a:pt x="1661" y="2053"/>
                    <a:pt x="1507" y="2053"/>
                    <a:pt x="1364" y="2136"/>
                  </a:cubicBezTo>
                  <a:cubicBezTo>
                    <a:pt x="1341" y="2148"/>
                    <a:pt x="1305" y="2148"/>
                    <a:pt x="1281" y="2148"/>
                  </a:cubicBezTo>
                  <a:cubicBezTo>
                    <a:pt x="1210" y="2148"/>
                    <a:pt x="1186" y="2125"/>
                    <a:pt x="1210" y="2041"/>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l" defTabSz="1219170" rtl="0" eaLnBrk="1" fontAlgn="auto" latinLnBrk="0" hangingPunct="1">
                <a:lnSpc>
                  <a:spcPct val="100000"/>
                </a:lnSpc>
                <a:spcBef>
                  <a:spcPts val="0"/>
                </a:spcBef>
                <a:spcAft>
                  <a:spcPts val="0"/>
                </a:spcAft>
                <a:buClrTx/>
                <a:buSzTx/>
                <a:buFontTx/>
                <a:buNone/>
                <a:tabLst/>
                <a:defRPr/>
              </a:pPr>
              <a:endParaRPr kumimoji="0" lang="x-none" sz="500" b="0" i="0" u="none" strike="noStrike" kern="1200" cap="none" spc="0" normalizeH="0" baseline="0" noProof="0" dirty="0">
                <a:ln>
                  <a:noFill/>
                </a:ln>
                <a:solidFill>
                  <a:srgbClr val="002E6D"/>
                </a:solidFill>
                <a:effectLst/>
                <a:uLnTx/>
                <a:uFillTx/>
                <a:latin typeface="Museo 300"/>
                <a:ea typeface="+mn-ea"/>
                <a:cs typeface="+mn-cs"/>
              </a:endParaRPr>
            </a:p>
            <a:p>
              <a:pPr marL="47625" marR="0" lvl="0" indent="0" algn="l"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Rivers</a:t>
              </a:r>
            </a:p>
          </p:txBody>
        </p:sp>
        <p:sp>
          <p:nvSpPr>
            <p:cNvPr id="106" name="Freeform 27">
              <a:extLst>
                <a:ext uri="{FF2B5EF4-FFF2-40B4-BE49-F238E27FC236}">
                  <a16:creationId xmlns:a16="http://schemas.microsoft.com/office/drawing/2014/main" id="{445DFC69-8BCE-4176-A5E8-7CC9936D65C1}"/>
                </a:ext>
              </a:extLst>
            </p:cNvPr>
            <p:cNvSpPr>
              <a:spLocks noChangeArrowheads="1"/>
            </p:cNvSpPr>
            <p:nvPr/>
          </p:nvSpPr>
          <p:spPr bwMode="auto">
            <a:xfrm>
              <a:off x="3559175" y="5600700"/>
              <a:ext cx="671513" cy="631825"/>
            </a:xfrm>
            <a:custGeom>
              <a:avLst/>
              <a:gdLst>
                <a:gd name="T0" fmla="*/ 0 w 1864"/>
                <a:gd name="T1" fmla="*/ 416 h 1757"/>
                <a:gd name="T2" fmla="*/ 0 w 1864"/>
                <a:gd name="T3" fmla="*/ 416 h 1757"/>
                <a:gd name="T4" fmla="*/ 143 w 1864"/>
                <a:gd name="T5" fmla="*/ 439 h 1757"/>
                <a:gd name="T6" fmla="*/ 463 w 1864"/>
                <a:gd name="T7" fmla="*/ 605 h 1757"/>
                <a:gd name="T8" fmla="*/ 499 w 1864"/>
                <a:gd name="T9" fmla="*/ 605 h 1757"/>
                <a:gd name="T10" fmla="*/ 795 w 1864"/>
                <a:gd name="T11" fmla="*/ 439 h 1757"/>
                <a:gd name="T12" fmla="*/ 973 w 1864"/>
                <a:gd name="T13" fmla="*/ 439 h 1757"/>
                <a:gd name="T14" fmla="*/ 1045 w 1864"/>
                <a:gd name="T15" fmla="*/ 463 h 1757"/>
                <a:gd name="T16" fmla="*/ 1127 w 1864"/>
                <a:gd name="T17" fmla="*/ 403 h 1757"/>
                <a:gd name="T18" fmla="*/ 1116 w 1864"/>
                <a:gd name="T19" fmla="*/ 380 h 1757"/>
                <a:gd name="T20" fmla="*/ 1270 w 1864"/>
                <a:gd name="T21" fmla="*/ 380 h 1757"/>
                <a:gd name="T22" fmla="*/ 1294 w 1864"/>
                <a:gd name="T23" fmla="*/ 285 h 1757"/>
                <a:gd name="T24" fmla="*/ 1329 w 1864"/>
                <a:gd name="T25" fmla="*/ 249 h 1757"/>
                <a:gd name="T26" fmla="*/ 1650 w 1864"/>
                <a:gd name="T27" fmla="*/ 131 h 1757"/>
                <a:gd name="T28" fmla="*/ 1780 w 1864"/>
                <a:gd name="T29" fmla="*/ 0 h 1757"/>
                <a:gd name="T30" fmla="*/ 1816 w 1864"/>
                <a:gd name="T31" fmla="*/ 12 h 1757"/>
                <a:gd name="T32" fmla="*/ 1839 w 1864"/>
                <a:gd name="T33" fmla="*/ 226 h 1757"/>
                <a:gd name="T34" fmla="*/ 1768 w 1864"/>
                <a:gd name="T35" fmla="*/ 297 h 1757"/>
                <a:gd name="T36" fmla="*/ 1650 w 1864"/>
                <a:gd name="T37" fmla="*/ 392 h 1757"/>
                <a:gd name="T38" fmla="*/ 1602 w 1864"/>
                <a:gd name="T39" fmla="*/ 558 h 1757"/>
                <a:gd name="T40" fmla="*/ 1590 w 1864"/>
                <a:gd name="T41" fmla="*/ 605 h 1757"/>
                <a:gd name="T42" fmla="*/ 1531 w 1864"/>
                <a:gd name="T43" fmla="*/ 783 h 1757"/>
                <a:gd name="T44" fmla="*/ 1519 w 1864"/>
                <a:gd name="T45" fmla="*/ 890 h 1757"/>
                <a:gd name="T46" fmla="*/ 1780 w 1864"/>
                <a:gd name="T47" fmla="*/ 1044 h 1757"/>
                <a:gd name="T48" fmla="*/ 1863 w 1864"/>
                <a:gd name="T49" fmla="*/ 1044 h 1757"/>
                <a:gd name="T50" fmla="*/ 1709 w 1864"/>
                <a:gd name="T51" fmla="*/ 1175 h 1757"/>
                <a:gd name="T52" fmla="*/ 1721 w 1864"/>
                <a:gd name="T53" fmla="*/ 1199 h 1757"/>
                <a:gd name="T54" fmla="*/ 1721 w 1864"/>
                <a:gd name="T55" fmla="*/ 1472 h 1757"/>
                <a:gd name="T56" fmla="*/ 1721 w 1864"/>
                <a:gd name="T57" fmla="*/ 1709 h 1757"/>
                <a:gd name="T58" fmla="*/ 1151 w 1864"/>
                <a:gd name="T59" fmla="*/ 1745 h 1757"/>
                <a:gd name="T60" fmla="*/ 843 w 1864"/>
                <a:gd name="T61" fmla="*/ 1638 h 1757"/>
                <a:gd name="T62" fmla="*/ 594 w 1864"/>
                <a:gd name="T63" fmla="*/ 1424 h 1757"/>
                <a:gd name="T64" fmla="*/ 119 w 1864"/>
                <a:gd name="T65" fmla="*/ 819 h 1757"/>
                <a:gd name="T66" fmla="*/ 107 w 1864"/>
                <a:gd name="T67" fmla="*/ 783 h 1757"/>
                <a:gd name="T68" fmla="*/ 0 w 1864"/>
                <a:gd name="T69" fmla="*/ 416 h 17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864" h="1757">
                  <a:moveTo>
                    <a:pt x="0" y="416"/>
                  </a:moveTo>
                  <a:lnTo>
                    <a:pt x="0" y="416"/>
                  </a:lnTo>
                  <a:cubicBezTo>
                    <a:pt x="48" y="392"/>
                    <a:pt x="95" y="403"/>
                    <a:pt x="143" y="439"/>
                  </a:cubicBezTo>
                  <a:cubicBezTo>
                    <a:pt x="249" y="498"/>
                    <a:pt x="356" y="546"/>
                    <a:pt x="463" y="605"/>
                  </a:cubicBezTo>
                  <a:cubicBezTo>
                    <a:pt x="475" y="605"/>
                    <a:pt x="487" y="617"/>
                    <a:pt x="499" y="605"/>
                  </a:cubicBezTo>
                  <a:cubicBezTo>
                    <a:pt x="594" y="558"/>
                    <a:pt x="724" y="546"/>
                    <a:pt x="795" y="439"/>
                  </a:cubicBezTo>
                  <a:cubicBezTo>
                    <a:pt x="867" y="356"/>
                    <a:pt x="902" y="356"/>
                    <a:pt x="973" y="439"/>
                  </a:cubicBezTo>
                  <a:cubicBezTo>
                    <a:pt x="985" y="451"/>
                    <a:pt x="1032" y="475"/>
                    <a:pt x="1045" y="463"/>
                  </a:cubicBezTo>
                  <a:cubicBezTo>
                    <a:pt x="1080" y="451"/>
                    <a:pt x="1104" y="416"/>
                    <a:pt x="1127" y="403"/>
                  </a:cubicBezTo>
                  <a:cubicBezTo>
                    <a:pt x="1127" y="392"/>
                    <a:pt x="1127" y="380"/>
                    <a:pt x="1116" y="380"/>
                  </a:cubicBezTo>
                  <a:cubicBezTo>
                    <a:pt x="1163" y="380"/>
                    <a:pt x="1211" y="380"/>
                    <a:pt x="1270" y="380"/>
                  </a:cubicBezTo>
                  <a:cubicBezTo>
                    <a:pt x="1270" y="344"/>
                    <a:pt x="1282" y="321"/>
                    <a:pt x="1294" y="285"/>
                  </a:cubicBezTo>
                  <a:cubicBezTo>
                    <a:pt x="1306" y="273"/>
                    <a:pt x="1317" y="249"/>
                    <a:pt x="1329" y="249"/>
                  </a:cubicBezTo>
                  <a:cubicBezTo>
                    <a:pt x="1436" y="202"/>
                    <a:pt x="1531" y="154"/>
                    <a:pt x="1650" y="131"/>
                  </a:cubicBezTo>
                  <a:cubicBezTo>
                    <a:pt x="1745" y="95"/>
                    <a:pt x="1745" y="107"/>
                    <a:pt x="1780" y="0"/>
                  </a:cubicBezTo>
                  <a:cubicBezTo>
                    <a:pt x="1792" y="12"/>
                    <a:pt x="1816" y="12"/>
                    <a:pt x="1816" y="12"/>
                  </a:cubicBezTo>
                  <a:cubicBezTo>
                    <a:pt x="1828" y="95"/>
                    <a:pt x="1839" y="154"/>
                    <a:pt x="1839" y="226"/>
                  </a:cubicBezTo>
                  <a:cubicBezTo>
                    <a:pt x="1852" y="261"/>
                    <a:pt x="1828" y="308"/>
                    <a:pt x="1768" y="297"/>
                  </a:cubicBezTo>
                  <a:cubicBezTo>
                    <a:pt x="1697" y="285"/>
                    <a:pt x="1662" y="321"/>
                    <a:pt x="1650" y="392"/>
                  </a:cubicBezTo>
                  <a:cubicBezTo>
                    <a:pt x="1638" y="439"/>
                    <a:pt x="1614" y="498"/>
                    <a:pt x="1602" y="558"/>
                  </a:cubicBezTo>
                  <a:cubicBezTo>
                    <a:pt x="1590" y="570"/>
                    <a:pt x="1579" y="593"/>
                    <a:pt x="1590" y="605"/>
                  </a:cubicBezTo>
                  <a:cubicBezTo>
                    <a:pt x="1638" y="688"/>
                    <a:pt x="1579" y="736"/>
                    <a:pt x="1531" y="783"/>
                  </a:cubicBezTo>
                  <a:cubicBezTo>
                    <a:pt x="1495" y="819"/>
                    <a:pt x="1495" y="854"/>
                    <a:pt x="1519" y="890"/>
                  </a:cubicBezTo>
                  <a:cubicBezTo>
                    <a:pt x="1567" y="997"/>
                    <a:pt x="1626" y="1092"/>
                    <a:pt x="1780" y="1044"/>
                  </a:cubicBezTo>
                  <a:cubicBezTo>
                    <a:pt x="1804" y="1033"/>
                    <a:pt x="1828" y="1033"/>
                    <a:pt x="1863" y="1044"/>
                  </a:cubicBezTo>
                  <a:cubicBezTo>
                    <a:pt x="1804" y="1080"/>
                    <a:pt x="1757" y="1128"/>
                    <a:pt x="1709" y="1175"/>
                  </a:cubicBezTo>
                  <a:cubicBezTo>
                    <a:pt x="1709" y="1187"/>
                    <a:pt x="1709" y="1187"/>
                    <a:pt x="1721" y="1199"/>
                  </a:cubicBezTo>
                  <a:cubicBezTo>
                    <a:pt x="1780" y="1293"/>
                    <a:pt x="1768" y="1377"/>
                    <a:pt x="1721" y="1472"/>
                  </a:cubicBezTo>
                  <a:cubicBezTo>
                    <a:pt x="1662" y="1578"/>
                    <a:pt x="1674" y="1578"/>
                    <a:pt x="1721" y="1709"/>
                  </a:cubicBezTo>
                  <a:cubicBezTo>
                    <a:pt x="1519" y="1721"/>
                    <a:pt x="1341" y="1756"/>
                    <a:pt x="1151" y="1745"/>
                  </a:cubicBezTo>
                  <a:cubicBezTo>
                    <a:pt x="1045" y="1745"/>
                    <a:pt x="938" y="1685"/>
                    <a:pt x="843" y="1638"/>
                  </a:cubicBezTo>
                  <a:cubicBezTo>
                    <a:pt x="760" y="1578"/>
                    <a:pt x="688" y="1495"/>
                    <a:pt x="594" y="1424"/>
                  </a:cubicBezTo>
                  <a:cubicBezTo>
                    <a:pt x="380" y="1270"/>
                    <a:pt x="261" y="1033"/>
                    <a:pt x="119" y="819"/>
                  </a:cubicBezTo>
                  <a:cubicBezTo>
                    <a:pt x="119" y="807"/>
                    <a:pt x="107" y="795"/>
                    <a:pt x="107" y="783"/>
                  </a:cubicBezTo>
                  <a:cubicBezTo>
                    <a:pt x="71" y="665"/>
                    <a:pt x="36" y="546"/>
                    <a:pt x="0" y="416"/>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Bayelsa</a:t>
              </a:r>
            </a:p>
          </p:txBody>
        </p:sp>
        <p:sp>
          <p:nvSpPr>
            <p:cNvPr id="107" name="Freeform 28">
              <a:extLst>
                <a:ext uri="{FF2B5EF4-FFF2-40B4-BE49-F238E27FC236}">
                  <a16:creationId xmlns:a16="http://schemas.microsoft.com/office/drawing/2014/main" id="{CC48B2C4-3E4C-4431-9307-15B59C74967A}"/>
                </a:ext>
              </a:extLst>
            </p:cNvPr>
            <p:cNvSpPr>
              <a:spLocks noChangeArrowheads="1"/>
            </p:cNvSpPr>
            <p:nvPr/>
          </p:nvSpPr>
          <p:spPr bwMode="auto">
            <a:xfrm>
              <a:off x="2781300" y="4054475"/>
              <a:ext cx="581025" cy="620713"/>
            </a:xfrm>
            <a:custGeom>
              <a:avLst/>
              <a:gdLst>
                <a:gd name="T0" fmla="*/ 83 w 1615"/>
                <a:gd name="T1" fmla="*/ 380 h 1722"/>
                <a:gd name="T2" fmla="*/ 83 w 1615"/>
                <a:gd name="T3" fmla="*/ 380 h 1722"/>
                <a:gd name="T4" fmla="*/ 154 w 1615"/>
                <a:gd name="T5" fmla="*/ 392 h 1722"/>
                <a:gd name="T6" fmla="*/ 309 w 1615"/>
                <a:gd name="T7" fmla="*/ 309 h 1722"/>
                <a:gd name="T8" fmla="*/ 333 w 1615"/>
                <a:gd name="T9" fmla="*/ 261 h 1722"/>
                <a:gd name="T10" fmla="*/ 404 w 1615"/>
                <a:gd name="T11" fmla="*/ 237 h 1722"/>
                <a:gd name="T12" fmla="*/ 428 w 1615"/>
                <a:gd name="T13" fmla="*/ 285 h 1722"/>
                <a:gd name="T14" fmla="*/ 451 w 1615"/>
                <a:gd name="T15" fmla="*/ 404 h 1722"/>
                <a:gd name="T16" fmla="*/ 594 w 1615"/>
                <a:gd name="T17" fmla="*/ 344 h 1722"/>
                <a:gd name="T18" fmla="*/ 689 w 1615"/>
                <a:gd name="T19" fmla="*/ 475 h 1722"/>
                <a:gd name="T20" fmla="*/ 807 w 1615"/>
                <a:gd name="T21" fmla="*/ 261 h 1722"/>
                <a:gd name="T22" fmla="*/ 1045 w 1615"/>
                <a:gd name="T23" fmla="*/ 60 h 1722"/>
                <a:gd name="T24" fmla="*/ 1329 w 1615"/>
                <a:gd name="T25" fmla="*/ 24 h 1722"/>
                <a:gd name="T26" fmla="*/ 1519 w 1615"/>
                <a:gd name="T27" fmla="*/ 36 h 1722"/>
                <a:gd name="T28" fmla="*/ 1614 w 1615"/>
                <a:gd name="T29" fmla="*/ 71 h 1722"/>
                <a:gd name="T30" fmla="*/ 1519 w 1615"/>
                <a:gd name="T31" fmla="*/ 237 h 1722"/>
                <a:gd name="T32" fmla="*/ 1365 w 1615"/>
                <a:gd name="T33" fmla="*/ 582 h 1722"/>
                <a:gd name="T34" fmla="*/ 1436 w 1615"/>
                <a:gd name="T35" fmla="*/ 1068 h 1722"/>
                <a:gd name="T36" fmla="*/ 1258 w 1615"/>
                <a:gd name="T37" fmla="*/ 1068 h 1722"/>
                <a:gd name="T38" fmla="*/ 1258 w 1615"/>
                <a:gd name="T39" fmla="*/ 1246 h 1722"/>
                <a:gd name="T40" fmla="*/ 1199 w 1615"/>
                <a:gd name="T41" fmla="*/ 1329 h 1722"/>
                <a:gd name="T42" fmla="*/ 855 w 1615"/>
                <a:gd name="T43" fmla="*/ 1638 h 1722"/>
                <a:gd name="T44" fmla="*/ 748 w 1615"/>
                <a:gd name="T45" fmla="*/ 1709 h 1722"/>
                <a:gd name="T46" fmla="*/ 653 w 1615"/>
                <a:gd name="T47" fmla="*/ 1709 h 1722"/>
                <a:gd name="T48" fmla="*/ 522 w 1615"/>
                <a:gd name="T49" fmla="*/ 1638 h 1722"/>
                <a:gd name="T50" fmla="*/ 357 w 1615"/>
                <a:gd name="T51" fmla="*/ 1579 h 1722"/>
                <a:gd name="T52" fmla="*/ 273 w 1615"/>
                <a:gd name="T53" fmla="*/ 1590 h 1722"/>
                <a:gd name="T54" fmla="*/ 249 w 1615"/>
                <a:gd name="T55" fmla="*/ 1507 h 1722"/>
                <a:gd name="T56" fmla="*/ 214 w 1615"/>
                <a:gd name="T57" fmla="*/ 1306 h 1722"/>
                <a:gd name="T58" fmla="*/ 190 w 1615"/>
                <a:gd name="T59" fmla="*/ 1021 h 1722"/>
                <a:gd name="T60" fmla="*/ 72 w 1615"/>
                <a:gd name="T61" fmla="*/ 724 h 1722"/>
                <a:gd name="T62" fmla="*/ 24 w 1615"/>
                <a:gd name="T63" fmla="*/ 594 h 1722"/>
                <a:gd name="T64" fmla="*/ 83 w 1615"/>
                <a:gd name="T65" fmla="*/ 380 h 1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15" h="1722">
                  <a:moveTo>
                    <a:pt x="83" y="380"/>
                  </a:moveTo>
                  <a:lnTo>
                    <a:pt x="83" y="380"/>
                  </a:lnTo>
                  <a:cubicBezTo>
                    <a:pt x="107" y="380"/>
                    <a:pt x="131" y="392"/>
                    <a:pt x="154" y="392"/>
                  </a:cubicBezTo>
                  <a:cubicBezTo>
                    <a:pt x="226" y="404"/>
                    <a:pt x="285" y="392"/>
                    <a:pt x="309" y="309"/>
                  </a:cubicBezTo>
                  <a:cubicBezTo>
                    <a:pt x="309" y="285"/>
                    <a:pt x="321" y="261"/>
                    <a:pt x="333" y="261"/>
                  </a:cubicBezTo>
                  <a:cubicBezTo>
                    <a:pt x="344" y="249"/>
                    <a:pt x="380" y="237"/>
                    <a:pt x="404" y="237"/>
                  </a:cubicBezTo>
                  <a:cubicBezTo>
                    <a:pt x="416" y="237"/>
                    <a:pt x="428" y="261"/>
                    <a:pt x="428" y="285"/>
                  </a:cubicBezTo>
                  <a:cubicBezTo>
                    <a:pt x="439" y="320"/>
                    <a:pt x="451" y="356"/>
                    <a:pt x="451" y="404"/>
                  </a:cubicBezTo>
                  <a:cubicBezTo>
                    <a:pt x="499" y="380"/>
                    <a:pt x="546" y="368"/>
                    <a:pt x="594" y="344"/>
                  </a:cubicBezTo>
                  <a:cubicBezTo>
                    <a:pt x="629" y="380"/>
                    <a:pt x="665" y="427"/>
                    <a:pt x="689" y="475"/>
                  </a:cubicBezTo>
                  <a:cubicBezTo>
                    <a:pt x="784" y="427"/>
                    <a:pt x="807" y="344"/>
                    <a:pt x="807" y="261"/>
                  </a:cubicBezTo>
                  <a:cubicBezTo>
                    <a:pt x="819" y="119"/>
                    <a:pt x="902" y="60"/>
                    <a:pt x="1045" y="60"/>
                  </a:cubicBezTo>
                  <a:cubicBezTo>
                    <a:pt x="1140" y="60"/>
                    <a:pt x="1235" y="36"/>
                    <a:pt x="1329" y="24"/>
                  </a:cubicBezTo>
                  <a:cubicBezTo>
                    <a:pt x="1401" y="12"/>
                    <a:pt x="1460" y="0"/>
                    <a:pt x="1519" y="36"/>
                  </a:cubicBezTo>
                  <a:cubicBezTo>
                    <a:pt x="1543" y="60"/>
                    <a:pt x="1579" y="60"/>
                    <a:pt x="1614" y="71"/>
                  </a:cubicBezTo>
                  <a:cubicBezTo>
                    <a:pt x="1602" y="142"/>
                    <a:pt x="1579" y="190"/>
                    <a:pt x="1519" y="237"/>
                  </a:cubicBezTo>
                  <a:cubicBezTo>
                    <a:pt x="1377" y="309"/>
                    <a:pt x="1353" y="439"/>
                    <a:pt x="1365" y="582"/>
                  </a:cubicBezTo>
                  <a:cubicBezTo>
                    <a:pt x="1389" y="748"/>
                    <a:pt x="1413" y="902"/>
                    <a:pt x="1436" y="1068"/>
                  </a:cubicBezTo>
                  <a:cubicBezTo>
                    <a:pt x="1389" y="1068"/>
                    <a:pt x="1329" y="1068"/>
                    <a:pt x="1258" y="1068"/>
                  </a:cubicBezTo>
                  <a:cubicBezTo>
                    <a:pt x="1258" y="1127"/>
                    <a:pt x="1258" y="1187"/>
                    <a:pt x="1258" y="1246"/>
                  </a:cubicBezTo>
                  <a:cubicBezTo>
                    <a:pt x="1258" y="1294"/>
                    <a:pt x="1246" y="1329"/>
                    <a:pt x="1199" y="1329"/>
                  </a:cubicBezTo>
                  <a:cubicBezTo>
                    <a:pt x="1033" y="1365"/>
                    <a:pt x="914" y="1471"/>
                    <a:pt x="855" y="1638"/>
                  </a:cubicBezTo>
                  <a:cubicBezTo>
                    <a:pt x="843" y="1685"/>
                    <a:pt x="807" y="1709"/>
                    <a:pt x="748" y="1709"/>
                  </a:cubicBezTo>
                  <a:cubicBezTo>
                    <a:pt x="724" y="1697"/>
                    <a:pt x="689" y="1697"/>
                    <a:pt x="653" y="1709"/>
                  </a:cubicBezTo>
                  <a:cubicBezTo>
                    <a:pt x="582" y="1721"/>
                    <a:pt x="546" y="1697"/>
                    <a:pt x="522" y="1638"/>
                  </a:cubicBezTo>
                  <a:cubicBezTo>
                    <a:pt x="487" y="1566"/>
                    <a:pt x="439" y="1555"/>
                    <a:pt x="357" y="1579"/>
                  </a:cubicBezTo>
                  <a:cubicBezTo>
                    <a:pt x="333" y="1590"/>
                    <a:pt x="285" y="1602"/>
                    <a:pt x="273" y="1590"/>
                  </a:cubicBezTo>
                  <a:cubicBezTo>
                    <a:pt x="249" y="1579"/>
                    <a:pt x="249" y="1531"/>
                    <a:pt x="249" y="1507"/>
                  </a:cubicBezTo>
                  <a:cubicBezTo>
                    <a:pt x="238" y="1436"/>
                    <a:pt x="238" y="1365"/>
                    <a:pt x="214" y="1306"/>
                  </a:cubicBezTo>
                  <a:cubicBezTo>
                    <a:pt x="178" y="1211"/>
                    <a:pt x="154" y="1127"/>
                    <a:pt x="190" y="1021"/>
                  </a:cubicBezTo>
                  <a:cubicBezTo>
                    <a:pt x="226" y="902"/>
                    <a:pt x="178" y="795"/>
                    <a:pt x="72" y="724"/>
                  </a:cubicBezTo>
                  <a:cubicBezTo>
                    <a:pt x="12" y="688"/>
                    <a:pt x="0" y="653"/>
                    <a:pt x="24" y="594"/>
                  </a:cubicBezTo>
                  <a:cubicBezTo>
                    <a:pt x="48" y="522"/>
                    <a:pt x="60" y="451"/>
                    <a:pt x="83" y="380"/>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Osun</a:t>
              </a:r>
            </a:p>
          </p:txBody>
        </p:sp>
        <p:sp>
          <p:nvSpPr>
            <p:cNvPr id="108" name="Freeform 29">
              <a:extLst>
                <a:ext uri="{FF2B5EF4-FFF2-40B4-BE49-F238E27FC236}">
                  <a16:creationId xmlns:a16="http://schemas.microsoft.com/office/drawing/2014/main" id="{3CAA3571-4BAE-47B5-A3DB-E22D735E789C}"/>
                </a:ext>
              </a:extLst>
            </p:cNvPr>
            <p:cNvSpPr>
              <a:spLocks noChangeArrowheads="1"/>
            </p:cNvSpPr>
            <p:nvPr/>
          </p:nvSpPr>
          <p:spPr bwMode="auto">
            <a:xfrm>
              <a:off x="4448175" y="4610100"/>
              <a:ext cx="555625" cy="674688"/>
            </a:xfrm>
            <a:custGeom>
              <a:avLst/>
              <a:gdLst>
                <a:gd name="T0" fmla="*/ 1162 w 1543"/>
                <a:gd name="T1" fmla="*/ 475 h 1876"/>
                <a:gd name="T2" fmla="*/ 1162 w 1543"/>
                <a:gd name="T3" fmla="*/ 475 h 1876"/>
                <a:gd name="T4" fmla="*/ 1293 w 1543"/>
                <a:gd name="T5" fmla="*/ 427 h 1876"/>
                <a:gd name="T6" fmla="*/ 1471 w 1543"/>
                <a:gd name="T7" fmla="*/ 463 h 1876"/>
                <a:gd name="T8" fmla="*/ 1495 w 1543"/>
                <a:gd name="T9" fmla="*/ 617 h 1876"/>
                <a:gd name="T10" fmla="*/ 1483 w 1543"/>
                <a:gd name="T11" fmla="*/ 843 h 1876"/>
                <a:gd name="T12" fmla="*/ 1412 w 1543"/>
                <a:gd name="T13" fmla="*/ 1353 h 1876"/>
                <a:gd name="T14" fmla="*/ 1269 w 1543"/>
                <a:gd name="T15" fmla="*/ 1293 h 1876"/>
                <a:gd name="T16" fmla="*/ 1269 w 1543"/>
                <a:gd name="T17" fmla="*/ 1519 h 1876"/>
                <a:gd name="T18" fmla="*/ 1222 w 1543"/>
                <a:gd name="T19" fmla="*/ 1650 h 1876"/>
                <a:gd name="T20" fmla="*/ 1210 w 1543"/>
                <a:gd name="T21" fmla="*/ 1780 h 1876"/>
                <a:gd name="T22" fmla="*/ 1234 w 1543"/>
                <a:gd name="T23" fmla="*/ 1863 h 1876"/>
                <a:gd name="T24" fmla="*/ 1210 w 1543"/>
                <a:gd name="T25" fmla="*/ 1875 h 1876"/>
                <a:gd name="T26" fmla="*/ 1032 w 1543"/>
                <a:gd name="T27" fmla="*/ 1768 h 1876"/>
                <a:gd name="T28" fmla="*/ 878 w 1543"/>
                <a:gd name="T29" fmla="*/ 1721 h 1876"/>
                <a:gd name="T30" fmla="*/ 498 w 1543"/>
                <a:gd name="T31" fmla="*/ 1495 h 1876"/>
                <a:gd name="T32" fmla="*/ 403 w 1543"/>
                <a:gd name="T33" fmla="*/ 1388 h 1876"/>
                <a:gd name="T34" fmla="*/ 391 w 1543"/>
                <a:gd name="T35" fmla="*/ 1329 h 1876"/>
                <a:gd name="T36" fmla="*/ 261 w 1543"/>
                <a:gd name="T37" fmla="*/ 1068 h 1876"/>
                <a:gd name="T38" fmla="*/ 237 w 1543"/>
                <a:gd name="T39" fmla="*/ 902 h 1876"/>
                <a:gd name="T40" fmla="*/ 379 w 1543"/>
                <a:gd name="T41" fmla="*/ 688 h 1876"/>
                <a:gd name="T42" fmla="*/ 356 w 1543"/>
                <a:gd name="T43" fmla="*/ 664 h 1876"/>
                <a:gd name="T44" fmla="*/ 0 w 1543"/>
                <a:gd name="T45" fmla="*/ 629 h 1876"/>
                <a:gd name="T46" fmla="*/ 71 w 1543"/>
                <a:gd name="T47" fmla="*/ 463 h 1876"/>
                <a:gd name="T48" fmla="*/ 166 w 1543"/>
                <a:gd name="T49" fmla="*/ 534 h 1876"/>
                <a:gd name="T50" fmla="*/ 332 w 1543"/>
                <a:gd name="T51" fmla="*/ 451 h 1876"/>
                <a:gd name="T52" fmla="*/ 510 w 1543"/>
                <a:gd name="T53" fmla="*/ 249 h 1876"/>
                <a:gd name="T54" fmla="*/ 735 w 1543"/>
                <a:gd name="T55" fmla="*/ 47 h 1876"/>
                <a:gd name="T56" fmla="*/ 878 w 1543"/>
                <a:gd name="T57" fmla="*/ 71 h 1876"/>
                <a:gd name="T58" fmla="*/ 1162 w 1543"/>
                <a:gd name="T59" fmla="*/ 475 h 18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543" h="1876">
                  <a:moveTo>
                    <a:pt x="1162" y="475"/>
                  </a:moveTo>
                  <a:lnTo>
                    <a:pt x="1162" y="475"/>
                  </a:lnTo>
                  <a:cubicBezTo>
                    <a:pt x="1210" y="463"/>
                    <a:pt x="1257" y="451"/>
                    <a:pt x="1293" y="427"/>
                  </a:cubicBezTo>
                  <a:cubicBezTo>
                    <a:pt x="1364" y="391"/>
                    <a:pt x="1424" y="415"/>
                    <a:pt x="1471" y="463"/>
                  </a:cubicBezTo>
                  <a:cubicBezTo>
                    <a:pt x="1519" y="498"/>
                    <a:pt x="1519" y="558"/>
                    <a:pt x="1495" y="617"/>
                  </a:cubicBezTo>
                  <a:cubicBezTo>
                    <a:pt x="1459" y="688"/>
                    <a:pt x="1400" y="759"/>
                    <a:pt x="1483" y="843"/>
                  </a:cubicBezTo>
                  <a:cubicBezTo>
                    <a:pt x="1436" y="1009"/>
                    <a:pt x="1542" y="1198"/>
                    <a:pt x="1412" y="1353"/>
                  </a:cubicBezTo>
                  <a:cubicBezTo>
                    <a:pt x="1376" y="1341"/>
                    <a:pt x="1329" y="1317"/>
                    <a:pt x="1269" y="1293"/>
                  </a:cubicBezTo>
                  <a:cubicBezTo>
                    <a:pt x="1269" y="1376"/>
                    <a:pt x="1281" y="1447"/>
                    <a:pt x="1269" y="1519"/>
                  </a:cubicBezTo>
                  <a:cubicBezTo>
                    <a:pt x="1269" y="1566"/>
                    <a:pt x="1246" y="1614"/>
                    <a:pt x="1222" y="1650"/>
                  </a:cubicBezTo>
                  <a:cubicBezTo>
                    <a:pt x="1174" y="1697"/>
                    <a:pt x="1174" y="1732"/>
                    <a:pt x="1210" y="1780"/>
                  </a:cubicBezTo>
                  <a:cubicBezTo>
                    <a:pt x="1222" y="1804"/>
                    <a:pt x="1222" y="1827"/>
                    <a:pt x="1234" y="1863"/>
                  </a:cubicBezTo>
                  <a:cubicBezTo>
                    <a:pt x="1222" y="1863"/>
                    <a:pt x="1222" y="1863"/>
                    <a:pt x="1210" y="1875"/>
                  </a:cubicBezTo>
                  <a:cubicBezTo>
                    <a:pt x="1151" y="1839"/>
                    <a:pt x="1091" y="1792"/>
                    <a:pt x="1032" y="1768"/>
                  </a:cubicBezTo>
                  <a:cubicBezTo>
                    <a:pt x="984" y="1744"/>
                    <a:pt x="925" y="1721"/>
                    <a:pt x="878" y="1721"/>
                  </a:cubicBezTo>
                  <a:cubicBezTo>
                    <a:pt x="712" y="1709"/>
                    <a:pt x="581" y="1637"/>
                    <a:pt x="498" y="1495"/>
                  </a:cubicBezTo>
                  <a:cubicBezTo>
                    <a:pt x="474" y="1460"/>
                    <a:pt x="439" y="1436"/>
                    <a:pt x="403" y="1388"/>
                  </a:cubicBezTo>
                  <a:cubicBezTo>
                    <a:pt x="391" y="1376"/>
                    <a:pt x="379" y="1353"/>
                    <a:pt x="391" y="1329"/>
                  </a:cubicBezTo>
                  <a:cubicBezTo>
                    <a:pt x="403" y="1210"/>
                    <a:pt x="356" y="1115"/>
                    <a:pt x="261" y="1068"/>
                  </a:cubicBezTo>
                  <a:cubicBezTo>
                    <a:pt x="190" y="1020"/>
                    <a:pt x="190" y="973"/>
                    <a:pt x="237" y="902"/>
                  </a:cubicBezTo>
                  <a:cubicBezTo>
                    <a:pt x="285" y="830"/>
                    <a:pt x="332" y="759"/>
                    <a:pt x="379" y="688"/>
                  </a:cubicBezTo>
                  <a:cubicBezTo>
                    <a:pt x="367" y="676"/>
                    <a:pt x="367" y="664"/>
                    <a:pt x="356" y="664"/>
                  </a:cubicBezTo>
                  <a:cubicBezTo>
                    <a:pt x="237" y="653"/>
                    <a:pt x="118" y="641"/>
                    <a:pt x="0" y="629"/>
                  </a:cubicBezTo>
                  <a:cubicBezTo>
                    <a:pt x="23" y="570"/>
                    <a:pt x="47" y="510"/>
                    <a:pt x="71" y="463"/>
                  </a:cubicBezTo>
                  <a:cubicBezTo>
                    <a:pt x="106" y="486"/>
                    <a:pt x="130" y="522"/>
                    <a:pt x="166" y="534"/>
                  </a:cubicBezTo>
                  <a:cubicBezTo>
                    <a:pt x="237" y="558"/>
                    <a:pt x="285" y="534"/>
                    <a:pt x="332" y="451"/>
                  </a:cubicBezTo>
                  <a:cubicBezTo>
                    <a:pt x="367" y="380"/>
                    <a:pt x="439" y="308"/>
                    <a:pt x="510" y="249"/>
                  </a:cubicBezTo>
                  <a:cubicBezTo>
                    <a:pt x="581" y="178"/>
                    <a:pt x="652" y="118"/>
                    <a:pt x="735" y="47"/>
                  </a:cubicBezTo>
                  <a:cubicBezTo>
                    <a:pt x="795" y="0"/>
                    <a:pt x="830" y="0"/>
                    <a:pt x="878" y="71"/>
                  </a:cubicBezTo>
                  <a:cubicBezTo>
                    <a:pt x="973" y="202"/>
                    <a:pt x="1068" y="344"/>
                    <a:pt x="1162" y="475"/>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Enugu</a:t>
              </a:r>
            </a:p>
          </p:txBody>
        </p:sp>
        <p:sp>
          <p:nvSpPr>
            <p:cNvPr id="109" name="Freeform 30">
              <a:extLst>
                <a:ext uri="{FF2B5EF4-FFF2-40B4-BE49-F238E27FC236}">
                  <a16:creationId xmlns:a16="http://schemas.microsoft.com/office/drawing/2014/main" id="{63B07719-66F4-4F53-95AE-C121D56F8E3B}"/>
                </a:ext>
              </a:extLst>
            </p:cNvPr>
            <p:cNvSpPr>
              <a:spLocks noChangeArrowheads="1"/>
            </p:cNvSpPr>
            <p:nvPr/>
          </p:nvSpPr>
          <p:spPr bwMode="auto">
            <a:xfrm>
              <a:off x="4741863" y="5524500"/>
              <a:ext cx="522287" cy="590550"/>
            </a:xfrm>
            <a:custGeom>
              <a:avLst/>
              <a:gdLst>
                <a:gd name="T0" fmla="*/ 606 w 1449"/>
                <a:gd name="T1" fmla="*/ 202 h 1639"/>
                <a:gd name="T2" fmla="*/ 606 w 1449"/>
                <a:gd name="T3" fmla="*/ 202 h 1639"/>
                <a:gd name="T4" fmla="*/ 582 w 1449"/>
                <a:gd name="T5" fmla="*/ 333 h 1639"/>
                <a:gd name="T6" fmla="*/ 891 w 1449"/>
                <a:gd name="T7" fmla="*/ 427 h 1639"/>
                <a:gd name="T8" fmla="*/ 962 w 1449"/>
                <a:gd name="T9" fmla="*/ 546 h 1639"/>
                <a:gd name="T10" fmla="*/ 986 w 1449"/>
                <a:gd name="T11" fmla="*/ 689 h 1639"/>
                <a:gd name="T12" fmla="*/ 1235 w 1449"/>
                <a:gd name="T13" fmla="*/ 926 h 1639"/>
                <a:gd name="T14" fmla="*/ 1282 w 1449"/>
                <a:gd name="T15" fmla="*/ 1045 h 1639"/>
                <a:gd name="T16" fmla="*/ 1282 w 1449"/>
                <a:gd name="T17" fmla="*/ 1116 h 1639"/>
                <a:gd name="T18" fmla="*/ 1413 w 1449"/>
                <a:gd name="T19" fmla="*/ 1318 h 1639"/>
                <a:gd name="T20" fmla="*/ 1401 w 1449"/>
                <a:gd name="T21" fmla="*/ 1460 h 1639"/>
                <a:gd name="T22" fmla="*/ 1163 w 1449"/>
                <a:gd name="T23" fmla="*/ 1555 h 1639"/>
                <a:gd name="T24" fmla="*/ 783 w 1449"/>
                <a:gd name="T25" fmla="*/ 1567 h 1639"/>
                <a:gd name="T26" fmla="*/ 380 w 1449"/>
                <a:gd name="T27" fmla="*/ 1614 h 1639"/>
                <a:gd name="T28" fmla="*/ 190 w 1449"/>
                <a:gd name="T29" fmla="*/ 1472 h 1639"/>
                <a:gd name="T30" fmla="*/ 166 w 1449"/>
                <a:gd name="T31" fmla="*/ 1282 h 1639"/>
                <a:gd name="T32" fmla="*/ 36 w 1449"/>
                <a:gd name="T33" fmla="*/ 867 h 1639"/>
                <a:gd name="T34" fmla="*/ 36 w 1449"/>
                <a:gd name="T35" fmla="*/ 724 h 1639"/>
                <a:gd name="T36" fmla="*/ 60 w 1449"/>
                <a:gd name="T37" fmla="*/ 665 h 1639"/>
                <a:gd name="T38" fmla="*/ 356 w 1449"/>
                <a:gd name="T39" fmla="*/ 107 h 1639"/>
                <a:gd name="T40" fmla="*/ 439 w 1449"/>
                <a:gd name="T41" fmla="*/ 0 h 1639"/>
                <a:gd name="T42" fmla="*/ 606 w 1449"/>
                <a:gd name="T43" fmla="*/ 202 h 16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449" h="1639">
                  <a:moveTo>
                    <a:pt x="606" y="202"/>
                  </a:moveTo>
                  <a:lnTo>
                    <a:pt x="606" y="202"/>
                  </a:lnTo>
                  <a:cubicBezTo>
                    <a:pt x="606" y="250"/>
                    <a:pt x="594" y="285"/>
                    <a:pt x="582" y="333"/>
                  </a:cubicBezTo>
                  <a:cubicBezTo>
                    <a:pt x="689" y="368"/>
                    <a:pt x="796" y="404"/>
                    <a:pt x="891" y="427"/>
                  </a:cubicBezTo>
                  <a:cubicBezTo>
                    <a:pt x="962" y="451"/>
                    <a:pt x="986" y="475"/>
                    <a:pt x="962" y="546"/>
                  </a:cubicBezTo>
                  <a:cubicBezTo>
                    <a:pt x="938" y="594"/>
                    <a:pt x="950" y="641"/>
                    <a:pt x="986" y="689"/>
                  </a:cubicBezTo>
                  <a:cubicBezTo>
                    <a:pt x="1045" y="784"/>
                    <a:pt x="1128" y="879"/>
                    <a:pt x="1235" y="926"/>
                  </a:cubicBezTo>
                  <a:cubicBezTo>
                    <a:pt x="1294" y="950"/>
                    <a:pt x="1294" y="997"/>
                    <a:pt x="1282" y="1045"/>
                  </a:cubicBezTo>
                  <a:cubicBezTo>
                    <a:pt x="1282" y="1068"/>
                    <a:pt x="1270" y="1104"/>
                    <a:pt x="1282" y="1116"/>
                  </a:cubicBezTo>
                  <a:cubicBezTo>
                    <a:pt x="1330" y="1187"/>
                    <a:pt x="1365" y="1247"/>
                    <a:pt x="1413" y="1318"/>
                  </a:cubicBezTo>
                  <a:cubicBezTo>
                    <a:pt x="1448" y="1365"/>
                    <a:pt x="1436" y="1413"/>
                    <a:pt x="1401" y="1460"/>
                  </a:cubicBezTo>
                  <a:cubicBezTo>
                    <a:pt x="1341" y="1543"/>
                    <a:pt x="1258" y="1555"/>
                    <a:pt x="1163" y="1555"/>
                  </a:cubicBezTo>
                  <a:cubicBezTo>
                    <a:pt x="1033" y="1555"/>
                    <a:pt x="902" y="1555"/>
                    <a:pt x="783" y="1567"/>
                  </a:cubicBezTo>
                  <a:cubicBezTo>
                    <a:pt x="641" y="1579"/>
                    <a:pt x="511" y="1591"/>
                    <a:pt x="380" y="1614"/>
                  </a:cubicBezTo>
                  <a:cubicBezTo>
                    <a:pt x="273" y="1638"/>
                    <a:pt x="202" y="1579"/>
                    <a:pt x="190" y="1472"/>
                  </a:cubicBezTo>
                  <a:cubicBezTo>
                    <a:pt x="179" y="1413"/>
                    <a:pt x="179" y="1342"/>
                    <a:pt x="166" y="1282"/>
                  </a:cubicBezTo>
                  <a:cubicBezTo>
                    <a:pt x="131" y="1140"/>
                    <a:pt x="84" y="997"/>
                    <a:pt x="36" y="867"/>
                  </a:cubicBezTo>
                  <a:cubicBezTo>
                    <a:pt x="24" y="819"/>
                    <a:pt x="0" y="772"/>
                    <a:pt x="36" y="724"/>
                  </a:cubicBezTo>
                  <a:cubicBezTo>
                    <a:pt x="48" y="712"/>
                    <a:pt x="60" y="689"/>
                    <a:pt x="60" y="665"/>
                  </a:cubicBezTo>
                  <a:cubicBezTo>
                    <a:pt x="60" y="427"/>
                    <a:pt x="190" y="262"/>
                    <a:pt x="356" y="107"/>
                  </a:cubicBezTo>
                  <a:cubicBezTo>
                    <a:pt x="380" y="72"/>
                    <a:pt x="404" y="36"/>
                    <a:pt x="439" y="0"/>
                  </a:cubicBezTo>
                  <a:cubicBezTo>
                    <a:pt x="451" y="107"/>
                    <a:pt x="511" y="178"/>
                    <a:pt x="606" y="202"/>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Akwa</a:t>
              </a:r>
            </a:p>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Ibom</a:t>
              </a:r>
            </a:p>
          </p:txBody>
        </p:sp>
        <p:sp>
          <p:nvSpPr>
            <p:cNvPr id="110" name="Freeform 31">
              <a:extLst>
                <a:ext uri="{FF2B5EF4-FFF2-40B4-BE49-F238E27FC236}">
                  <a16:creationId xmlns:a16="http://schemas.microsoft.com/office/drawing/2014/main" id="{A86C3C5D-6C30-470C-9020-28A05CAC9342}"/>
                </a:ext>
              </a:extLst>
            </p:cNvPr>
            <p:cNvSpPr>
              <a:spLocks noChangeArrowheads="1"/>
            </p:cNvSpPr>
            <p:nvPr/>
          </p:nvSpPr>
          <p:spPr bwMode="auto">
            <a:xfrm>
              <a:off x="4370388" y="3321050"/>
              <a:ext cx="469900" cy="520700"/>
            </a:xfrm>
            <a:custGeom>
              <a:avLst/>
              <a:gdLst>
                <a:gd name="T0" fmla="*/ 688 w 1306"/>
                <a:gd name="T1" fmla="*/ 391 h 1448"/>
                <a:gd name="T2" fmla="*/ 688 w 1306"/>
                <a:gd name="T3" fmla="*/ 391 h 1448"/>
                <a:gd name="T4" fmla="*/ 724 w 1306"/>
                <a:gd name="T5" fmla="*/ 379 h 1448"/>
                <a:gd name="T6" fmla="*/ 961 w 1306"/>
                <a:gd name="T7" fmla="*/ 119 h 1448"/>
                <a:gd name="T8" fmla="*/ 1068 w 1306"/>
                <a:gd name="T9" fmla="*/ 59 h 1448"/>
                <a:gd name="T10" fmla="*/ 1139 w 1306"/>
                <a:gd name="T11" fmla="*/ 47 h 1448"/>
                <a:gd name="T12" fmla="*/ 1305 w 1306"/>
                <a:gd name="T13" fmla="*/ 83 h 1448"/>
                <a:gd name="T14" fmla="*/ 1270 w 1306"/>
                <a:gd name="T15" fmla="*/ 249 h 1448"/>
                <a:gd name="T16" fmla="*/ 1270 w 1306"/>
                <a:gd name="T17" fmla="*/ 249 h 1448"/>
                <a:gd name="T18" fmla="*/ 1198 w 1306"/>
                <a:gd name="T19" fmla="*/ 344 h 1448"/>
                <a:gd name="T20" fmla="*/ 1222 w 1306"/>
                <a:gd name="T21" fmla="*/ 841 h 1448"/>
                <a:gd name="T22" fmla="*/ 1198 w 1306"/>
                <a:gd name="T23" fmla="*/ 960 h 1448"/>
                <a:gd name="T24" fmla="*/ 593 w 1306"/>
                <a:gd name="T25" fmla="*/ 1423 h 1448"/>
                <a:gd name="T26" fmla="*/ 427 w 1306"/>
                <a:gd name="T27" fmla="*/ 1447 h 1448"/>
                <a:gd name="T28" fmla="*/ 0 w 1306"/>
                <a:gd name="T29" fmla="*/ 1447 h 1448"/>
                <a:gd name="T30" fmla="*/ 47 w 1306"/>
                <a:gd name="T31" fmla="*/ 249 h 1448"/>
                <a:gd name="T32" fmla="*/ 451 w 1306"/>
                <a:gd name="T33" fmla="*/ 309 h 1448"/>
                <a:gd name="T34" fmla="*/ 558 w 1306"/>
                <a:gd name="T35" fmla="*/ 379 h 1448"/>
                <a:gd name="T36" fmla="*/ 688 w 1306"/>
                <a:gd name="T37" fmla="*/ 391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306" h="1448">
                  <a:moveTo>
                    <a:pt x="688" y="391"/>
                  </a:moveTo>
                  <a:lnTo>
                    <a:pt x="688" y="391"/>
                  </a:lnTo>
                  <a:cubicBezTo>
                    <a:pt x="700" y="391"/>
                    <a:pt x="712" y="379"/>
                    <a:pt x="724" y="379"/>
                  </a:cubicBezTo>
                  <a:cubicBezTo>
                    <a:pt x="807" y="297"/>
                    <a:pt x="878" y="202"/>
                    <a:pt x="961" y="119"/>
                  </a:cubicBezTo>
                  <a:cubicBezTo>
                    <a:pt x="997" y="95"/>
                    <a:pt x="1032" y="83"/>
                    <a:pt x="1068" y="59"/>
                  </a:cubicBezTo>
                  <a:cubicBezTo>
                    <a:pt x="1092" y="47"/>
                    <a:pt x="1116" y="59"/>
                    <a:pt x="1139" y="47"/>
                  </a:cubicBezTo>
                  <a:cubicBezTo>
                    <a:pt x="1246" y="0"/>
                    <a:pt x="1246" y="0"/>
                    <a:pt x="1305" y="83"/>
                  </a:cubicBezTo>
                  <a:cubicBezTo>
                    <a:pt x="1293" y="154"/>
                    <a:pt x="1282" y="202"/>
                    <a:pt x="1270" y="249"/>
                  </a:cubicBezTo>
                  <a:lnTo>
                    <a:pt x="1270" y="249"/>
                  </a:lnTo>
                  <a:cubicBezTo>
                    <a:pt x="1222" y="261"/>
                    <a:pt x="1198" y="285"/>
                    <a:pt x="1198" y="344"/>
                  </a:cubicBezTo>
                  <a:cubicBezTo>
                    <a:pt x="1211" y="509"/>
                    <a:pt x="1222" y="676"/>
                    <a:pt x="1222" y="841"/>
                  </a:cubicBezTo>
                  <a:cubicBezTo>
                    <a:pt x="1222" y="877"/>
                    <a:pt x="1211" y="925"/>
                    <a:pt x="1198" y="960"/>
                  </a:cubicBezTo>
                  <a:cubicBezTo>
                    <a:pt x="973" y="1292"/>
                    <a:pt x="973" y="1292"/>
                    <a:pt x="593" y="1423"/>
                  </a:cubicBezTo>
                  <a:cubicBezTo>
                    <a:pt x="546" y="1447"/>
                    <a:pt x="475" y="1435"/>
                    <a:pt x="427" y="1447"/>
                  </a:cubicBezTo>
                  <a:cubicBezTo>
                    <a:pt x="285" y="1447"/>
                    <a:pt x="154" y="1447"/>
                    <a:pt x="0" y="1447"/>
                  </a:cubicBezTo>
                  <a:cubicBezTo>
                    <a:pt x="24" y="1043"/>
                    <a:pt x="36" y="652"/>
                    <a:pt x="47" y="249"/>
                  </a:cubicBezTo>
                  <a:cubicBezTo>
                    <a:pt x="190" y="261"/>
                    <a:pt x="332" y="214"/>
                    <a:pt x="451" y="309"/>
                  </a:cubicBezTo>
                  <a:cubicBezTo>
                    <a:pt x="486" y="332"/>
                    <a:pt x="522" y="344"/>
                    <a:pt x="558" y="379"/>
                  </a:cubicBezTo>
                  <a:cubicBezTo>
                    <a:pt x="593" y="403"/>
                    <a:pt x="641" y="414"/>
                    <a:pt x="688" y="391"/>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Abuja</a:t>
              </a:r>
            </a:p>
          </p:txBody>
        </p:sp>
        <p:sp>
          <p:nvSpPr>
            <p:cNvPr id="111" name="Freeform 32">
              <a:extLst>
                <a:ext uri="{FF2B5EF4-FFF2-40B4-BE49-F238E27FC236}">
                  <a16:creationId xmlns:a16="http://schemas.microsoft.com/office/drawing/2014/main" id="{0AEE12B7-A722-4195-825A-A0E9A2A3A448}"/>
                </a:ext>
              </a:extLst>
            </p:cNvPr>
            <p:cNvSpPr>
              <a:spLocks noChangeArrowheads="1"/>
            </p:cNvSpPr>
            <p:nvPr/>
          </p:nvSpPr>
          <p:spPr bwMode="auto">
            <a:xfrm>
              <a:off x="3289300" y="4059238"/>
              <a:ext cx="508000" cy="436562"/>
            </a:xfrm>
            <a:custGeom>
              <a:avLst/>
              <a:gdLst>
                <a:gd name="T0" fmla="*/ 71 w 1413"/>
                <a:gd name="T1" fmla="*/ 1021 h 1211"/>
                <a:gd name="T2" fmla="*/ 71 w 1413"/>
                <a:gd name="T3" fmla="*/ 1021 h 1211"/>
                <a:gd name="T4" fmla="*/ 11 w 1413"/>
                <a:gd name="T5" fmla="*/ 593 h 1211"/>
                <a:gd name="T6" fmla="*/ 11 w 1413"/>
                <a:gd name="T7" fmla="*/ 510 h 1211"/>
                <a:gd name="T8" fmla="*/ 83 w 1413"/>
                <a:gd name="T9" fmla="*/ 308 h 1211"/>
                <a:gd name="T10" fmla="*/ 260 w 1413"/>
                <a:gd name="T11" fmla="*/ 59 h 1211"/>
                <a:gd name="T12" fmla="*/ 332 w 1413"/>
                <a:gd name="T13" fmla="*/ 107 h 1211"/>
                <a:gd name="T14" fmla="*/ 403 w 1413"/>
                <a:gd name="T15" fmla="*/ 48 h 1211"/>
                <a:gd name="T16" fmla="*/ 652 w 1413"/>
                <a:gd name="T17" fmla="*/ 154 h 1211"/>
                <a:gd name="T18" fmla="*/ 759 w 1413"/>
                <a:gd name="T19" fmla="*/ 95 h 1211"/>
                <a:gd name="T20" fmla="*/ 878 w 1413"/>
                <a:gd name="T21" fmla="*/ 0 h 1211"/>
                <a:gd name="T22" fmla="*/ 985 w 1413"/>
                <a:gd name="T23" fmla="*/ 107 h 1211"/>
                <a:gd name="T24" fmla="*/ 1175 w 1413"/>
                <a:gd name="T25" fmla="*/ 95 h 1211"/>
                <a:gd name="T26" fmla="*/ 1080 w 1413"/>
                <a:gd name="T27" fmla="*/ 368 h 1211"/>
                <a:gd name="T28" fmla="*/ 1412 w 1413"/>
                <a:gd name="T29" fmla="*/ 487 h 1211"/>
                <a:gd name="T30" fmla="*/ 1412 w 1413"/>
                <a:gd name="T31" fmla="*/ 510 h 1211"/>
                <a:gd name="T32" fmla="*/ 1329 w 1413"/>
                <a:gd name="T33" fmla="*/ 534 h 1211"/>
                <a:gd name="T34" fmla="*/ 1091 w 1413"/>
                <a:gd name="T35" fmla="*/ 760 h 1211"/>
                <a:gd name="T36" fmla="*/ 985 w 1413"/>
                <a:gd name="T37" fmla="*/ 1104 h 1211"/>
                <a:gd name="T38" fmla="*/ 795 w 1413"/>
                <a:gd name="T39" fmla="*/ 1199 h 1211"/>
                <a:gd name="T40" fmla="*/ 735 w 1413"/>
                <a:gd name="T41" fmla="*/ 1139 h 1211"/>
                <a:gd name="T42" fmla="*/ 723 w 1413"/>
                <a:gd name="T43" fmla="*/ 1068 h 1211"/>
                <a:gd name="T44" fmla="*/ 593 w 1413"/>
                <a:gd name="T45" fmla="*/ 949 h 1211"/>
                <a:gd name="T46" fmla="*/ 106 w 1413"/>
                <a:gd name="T47" fmla="*/ 1044 h 1211"/>
                <a:gd name="T48" fmla="*/ 71 w 1413"/>
                <a:gd name="T49" fmla="*/ 1021 h 12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413" h="1211">
                  <a:moveTo>
                    <a:pt x="71" y="1021"/>
                  </a:moveTo>
                  <a:lnTo>
                    <a:pt x="71" y="1021"/>
                  </a:lnTo>
                  <a:cubicBezTo>
                    <a:pt x="59" y="878"/>
                    <a:pt x="35" y="736"/>
                    <a:pt x="11" y="593"/>
                  </a:cubicBezTo>
                  <a:cubicBezTo>
                    <a:pt x="11" y="570"/>
                    <a:pt x="11" y="534"/>
                    <a:pt x="11" y="510"/>
                  </a:cubicBezTo>
                  <a:cubicBezTo>
                    <a:pt x="0" y="427"/>
                    <a:pt x="11" y="356"/>
                    <a:pt x="83" y="308"/>
                  </a:cubicBezTo>
                  <a:cubicBezTo>
                    <a:pt x="166" y="249"/>
                    <a:pt x="249" y="190"/>
                    <a:pt x="260" y="59"/>
                  </a:cubicBezTo>
                  <a:cubicBezTo>
                    <a:pt x="284" y="71"/>
                    <a:pt x="308" y="83"/>
                    <a:pt x="332" y="107"/>
                  </a:cubicBezTo>
                  <a:cubicBezTo>
                    <a:pt x="355" y="83"/>
                    <a:pt x="379" y="59"/>
                    <a:pt x="403" y="48"/>
                  </a:cubicBezTo>
                  <a:cubicBezTo>
                    <a:pt x="486" y="83"/>
                    <a:pt x="569" y="119"/>
                    <a:pt x="652" y="154"/>
                  </a:cubicBezTo>
                  <a:cubicBezTo>
                    <a:pt x="700" y="166"/>
                    <a:pt x="735" y="143"/>
                    <a:pt x="759" y="95"/>
                  </a:cubicBezTo>
                  <a:cubicBezTo>
                    <a:pt x="783" y="48"/>
                    <a:pt x="807" y="0"/>
                    <a:pt x="878" y="0"/>
                  </a:cubicBezTo>
                  <a:cubicBezTo>
                    <a:pt x="937" y="12"/>
                    <a:pt x="985" y="24"/>
                    <a:pt x="985" y="107"/>
                  </a:cubicBezTo>
                  <a:cubicBezTo>
                    <a:pt x="1044" y="107"/>
                    <a:pt x="1115" y="95"/>
                    <a:pt x="1175" y="95"/>
                  </a:cubicBezTo>
                  <a:cubicBezTo>
                    <a:pt x="1103" y="166"/>
                    <a:pt x="1080" y="249"/>
                    <a:pt x="1080" y="368"/>
                  </a:cubicBezTo>
                  <a:cubicBezTo>
                    <a:pt x="1186" y="403"/>
                    <a:pt x="1293" y="451"/>
                    <a:pt x="1412" y="487"/>
                  </a:cubicBezTo>
                  <a:cubicBezTo>
                    <a:pt x="1412" y="498"/>
                    <a:pt x="1412" y="510"/>
                    <a:pt x="1412" y="510"/>
                  </a:cubicBezTo>
                  <a:cubicBezTo>
                    <a:pt x="1376" y="522"/>
                    <a:pt x="1352" y="534"/>
                    <a:pt x="1329" y="534"/>
                  </a:cubicBezTo>
                  <a:cubicBezTo>
                    <a:pt x="1198" y="546"/>
                    <a:pt x="1115" y="629"/>
                    <a:pt x="1091" y="760"/>
                  </a:cubicBezTo>
                  <a:cubicBezTo>
                    <a:pt x="1067" y="878"/>
                    <a:pt x="1056" y="997"/>
                    <a:pt x="985" y="1104"/>
                  </a:cubicBezTo>
                  <a:cubicBezTo>
                    <a:pt x="961" y="1151"/>
                    <a:pt x="842" y="1210"/>
                    <a:pt x="795" y="1199"/>
                  </a:cubicBezTo>
                  <a:cubicBezTo>
                    <a:pt x="771" y="1187"/>
                    <a:pt x="747" y="1163"/>
                    <a:pt x="735" y="1139"/>
                  </a:cubicBezTo>
                  <a:cubicBezTo>
                    <a:pt x="723" y="1115"/>
                    <a:pt x="735" y="1092"/>
                    <a:pt x="723" y="1068"/>
                  </a:cubicBezTo>
                  <a:cubicBezTo>
                    <a:pt x="712" y="985"/>
                    <a:pt x="676" y="949"/>
                    <a:pt x="593" y="949"/>
                  </a:cubicBezTo>
                  <a:cubicBezTo>
                    <a:pt x="427" y="937"/>
                    <a:pt x="260" y="926"/>
                    <a:pt x="106" y="1044"/>
                  </a:cubicBezTo>
                  <a:cubicBezTo>
                    <a:pt x="95" y="1032"/>
                    <a:pt x="83" y="1032"/>
                    <a:pt x="71" y="1021"/>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Ekiti</a:t>
              </a:r>
            </a:p>
          </p:txBody>
        </p:sp>
        <p:sp>
          <p:nvSpPr>
            <p:cNvPr id="112" name="Freeform 33">
              <a:extLst>
                <a:ext uri="{FF2B5EF4-FFF2-40B4-BE49-F238E27FC236}">
                  <a16:creationId xmlns:a16="http://schemas.microsoft.com/office/drawing/2014/main" id="{E2F985FF-64A1-4F5C-BFAD-5ABB50B42B01}"/>
                </a:ext>
              </a:extLst>
            </p:cNvPr>
            <p:cNvSpPr>
              <a:spLocks noChangeArrowheads="1"/>
            </p:cNvSpPr>
            <p:nvPr/>
          </p:nvSpPr>
          <p:spPr bwMode="auto">
            <a:xfrm>
              <a:off x="4289425" y="5289550"/>
              <a:ext cx="441325" cy="406400"/>
            </a:xfrm>
            <a:custGeom>
              <a:avLst/>
              <a:gdLst>
                <a:gd name="T0" fmla="*/ 0 w 1224"/>
                <a:gd name="T1" fmla="*/ 676 h 1128"/>
                <a:gd name="T2" fmla="*/ 0 w 1224"/>
                <a:gd name="T3" fmla="*/ 676 h 1128"/>
                <a:gd name="T4" fmla="*/ 83 w 1224"/>
                <a:gd name="T5" fmla="*/ 415 h 1128"/>
                <a:gd name="T6" fmla="*/ 36 w 1224"/>
                <a:gd name="T7" fmla="*/ 273 h 1128"/>
                <a:gd name="T8" fmla="*/ 226 w 1224"/>
                <a:gd name="T9" fmla="*/ 249 h 1128"/>
                <a:gd name="T10" fmla="*/ 499 w 1224"/>
                <a:gd name="T11" fmla="*/ 130 h 1128"/>
                <a:gd name="T12" fmla="*/ 475 w 1224"/>
                <a:gd name="T13" fmla="*/ 47 h 1128"/>
                <a:gd name="T14" fmla="*/ 558 w 1224"/>
                <a:gd name="T15" fmla="*/ 35 h 1128"/>
                <a:gd name="T16" fmla="*/ 760 w 1224"/>
                <a:gd name="T17" fmla="*/ 35 h 1128"/>
                <a:gd name="T18" fmla="*/ 938 w 1224"/>
                <a:gd name="T19" fmla="*/ 0 h 1128"/>
                <a:gd name="T20" fmla="*/ 1021 w 1224"/>
                <a:gd name="T21" fmla="*/ 0 h 1128"/>
                <a:gd name="T22" fmla="*/ 1069 w 1224"/>
                <a:gd name="T23" fmla="*/ 23 h 1128"/>
                <a:gd name="T24" fmla="*/ 1175 w 1224"/>
                <a:gd name="T25" fmla="*/ 285 h 1128"/>
                <a:gd name="T26" fmla="*/ 1175 w 1224"/>
                <a:gd name="T27" fmla="*/ 462 h 1128"/>
                <a:gd name="T28" fmla="*/ 1152 w 1224"/>
                <a:gd name="T29" fmla="*/ 640 h 1128"/>
                <a:gd name="T30" fmla="*/ 1033 w 1224"/>
                <a:gd name="T31" fmla="*/ 842 h 1128"/>
                <a:gd name="T32" fmla="*/ 962 w 1224"/>
                <a:gd name="T33" fmla="*/ 973 h 1128"/>
                <a:gd name="T34" fmla="*/ 950 w 1224"/>
                <a:gd name="T35" fmla="*/ 1127 h 1128"/>
                <a:gd name="T36" fmla="*/ 641 w 1224"/>
                <a:gd name="T37" fmla="*/ 1127 h 1128"/>
                <a:gd name="T38" fmla="*/ 345 w 1224"/>
                <a:gd name="T39" fmla="*/ 1115 h 1128"/>
                <a:gd name="T40" fmla="*/ 178 w 1224"/>
                <a:gd name="T41" fmla="*/ 925 h 1128"/>
                <a:gd name="T42" fmla="*/ 214 w 1224"/>
                <a:gd name="T43" fmla="*/ 747 h 1128"/>
                <a:gd name="T44" fmla="*/ 107 w 1224"/>
                <a:gd name="T45" fmla="*/ 712 h 1128"/>
                <a:gd name="T46" fmla="*/ 0 w 1224"/>
                <a:gd name="T47" fmla="*/ 676 h 1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224" h="1128">
                  <a:moveTo>
                    <a:pt x="0" y="676"/>
                  </a:moveTo>
                  <a:lnTo>
                    <a:pt x="0" y="676"/>
                  </a:lnTo>
                  <a:cubicBezTo>
                    <a:pt x="36" y="581"/>
                    <a:pt x="48" y="498"/>
                    <a:pt x="83" y="415"/>
                  </a:cubicBezTo>
                  <a:cubicBezTo>
                    <a:pt x="107" y="356"/>
                    <a:pt x="107" y="308"/>
                    <a:pt x="36" y="273"/>
                  </a:cubicBezTo>
                  <a:cubicBezTo>
                    <a:pt x="95" y="261"/>
                    <a:pt x="167" y="237"/>
                    <a:pt x="226" y="249"/>
                  </a:cubicBezTo>
                  <a:cubicBezTo>
                    <a:pt x="357" y="296"/>
                    <a:pt x="440" y="225"/>
                    <a:pt x="499" y="130"/>
                  </a:cubicBezTo>
                  <a:cubicBezTo>
                    <a:pt x="487" y="95"/>
                    <a:pt x="475" y="71"/>
                    <a:pt x="475" y="47"/>
                  </a:cubicBezTo>
                  <a:cubicBezTo>
                    <a:pt x="499" y="35"/>
                    <a:pt x="535" y="35"/>
                    <a:pt x="558" y="35"/>
                  </a:cubicBezTo>
                  <a:cubicBezTo>
                    <a:pt x="630" y="35"/>
                    <a:pt x="701" y="47"/>
                    <a:pt x="760" y="35"/>
                  </a:cubicBezTo>
                  <a:cubicBezTo>
                    <a:pt x="819" y="35"/>
                    <a:pt x="879" y="12"/>
                    <a:pt x="938" y="0"/>
                  </a:cubicBezTo>
                  <a:cubicBezTo>
                    <a:pt x="962" y="0"/>
                    <a:pt x="997" y="0"/>
                    <a:pt x="1021" y="0"/>
                  </a:cubicBezTo>
                  <a:cubicBezTo>
                    <a:pt x="1033" y="0"/>
                    <a:pt x="1057" y="12"/>
                    <a:pt x="1069" y="23"/>
                  </a:cubicBezTo>
                  <a:cubicBezTo>
                    <a:pt x="1199" y="83"/>
                    <a:pt x="1223" y="142"/>
                    <a:pt x="1175" y="285"/>
                  </a:cubicBezTo>
                  <a:cubicBezTo>
                    <a:pt x="1164" y="344"/>
                    <a:pt x="1152" y="403"/>
                    <a:pt x="1175" y="462"/>
                  </a:cubicBezTo>
                  <a:cubicBezTo>
                    <a:pt x="1199" y="522"/>
                    <a:pt x="1199" y="581"/>
                    <a:pt x="1152" y="640"/>
                  </a:cubicBezTo>
                  <a:cubicBezTo>
                    <a:pt x="1116" y="700"/>
                    <a:pt x="1069" y="771"/>
                    <a:pt x="1033" y="842"/>
                  </a:cubicBezTo>
                  <a:cubicBezTo>
                    <a:pt x="1009" y="878"/>
                    <a:pt x="974" y="925"/>
                    <a:pt x="962" y="973"/>
                  </a:cubicBezTo>
                  <a:cubicBezTo>
                    <a:pt x="950" y="1020"/>
                    <a:pt x="950" y="1068"/>
                    <a:pt x="950" y="1127"/>
                  </a:cubicBezTo>
                  <a:cubicBezTo>
                    <a:pt x="843" y="1127"/>
                    <a:pt x="736" y="1127"/>
                    <a:pt x="641" y="1127"/>
                  </a:cubicBezTo>
                  <a:cubicBezTo>
                    <a:pt x="546" y="1127"/>
                    <a:pt x="440" y="1115"/>
                    <a:pt x="345" y="1115"/>
                  </a:cubicBezTo>
                  <a:cubicBezTo>
                    <a:pt x="250" y="1115"/>
                    <a:pt x="167" y="1008"/>
                    <a:pt x="178" y="925"/>
                  </a:cubicBezTo>
                  <a:cubicBezTo>
                    <a:pt x="190" y="866"/>
                    <a:pt x="202" y="807"/>
                    <a:pt x="214" y="747"/>
                  </a:cubicBezTo>
                  <a:cubicBezTo>
                    <a:pt x="178" y="735"/>
                    <a:pt x="143" y="724"/>
                    <a:pt x="107" y="712"/>
                  </a:cubicBezTo>
                  <a:cubicBezTo>
                    <a:pt x="83" y="700"/>
                    <a:pt x="48" y="688"/>
                    <a:pt x="0" y="676"/>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Imo</a:t>
              </a:r>
            </a:p>
          </p:txBody>
        </p:sp>
        <p:sp>
          <p:nvSpPr>
            <p:cNvPr id="113" name="Freeform 34">
              <a:extLst>
                <a:ext uri="{FF2B5EF4-FFF2-40B4-BE49-F238E27FC236}">
                  <a16:creationId xmlns:a16="http://schemas.microsoft.com/office/drawing/2014/main" id="{AE841EBD-2374-48F0-B9EC-6D99550CE0D9}"/>
                </a:ext>
              </a:extLst>
            </p:cNvPr>
            <p:cNvSpPr>
              <a:spLocks noChangeArrowheads="1"/>
            </p:cNvSpPr>
            <p:nvPr/>
          </p:nvSpPr>
          <p:spPr bwMode="auto">
            <a:xfrm>
              <a:off x="4875213" y="4819650"/>
              <a:ext cx="487362" cy="555625"/>
            </a:xfrm>
            <a:custGeom>
              <a:avLst/>
              <a:gdLst>
                <a:gd name="T0" fmla="*/ 285 w 1354"/>
                <a:gd name="T1" fmla="*/ 1543 h 1544"/>
                <a:gd name="T2" fmla="*/ 285 w 1354"/>
                <a:gd name="T3" fmla="*/ 1543 h 1544"/>
                <a:gd name="T4" fmla="*/ 250 w 1354"/>
                <a:gd name="T5" fmla="*/ 1223 h 1544"/>
                <a:gd name="T6" fmla="*/ 95 w 1354"/>
                <a:gd name="T7" fmla="*/ 1318 h 1544"/>
                <a:gd name="T8" fmla="*/ 107 w 1354"/>
                <a:gd name="T9" fmla="*/ 1270 h 1544"/>
                <a:gd name="T10" fmla="*/ 131 w 1354"/>
                <a:gd name="T11" fmla="*/ 807 h 1544"/>
                <a:gd name="T12" fmla="*/ 155 w 1354"/>
                <a:gd name="T13" fmla="*/ 807 h 1544"/>
                <a:gd name="T14" fmla="*/ 273 w 1354"/>
                <a:gd name="T15" fmla="*/ 855 h 1544"/>
                <a:gd name="T16" fmla="*/ 333 w 1354"/>
                <a:gd name="T17" fmla="*/ 333 h 1544"/>
                <a:gd name="T18" fmla="*/ 510 w 1354"/>
                <a:gd name="T19" fmla="*/ 380 h 1544"/>
                <a:gd name="T20" fmla="*/ 558 w 1354"/>
                <a:gd name="T21" fmla="*/ 131 h 1544"/>
                <a:gd name="T22" fmla="*/ 618 w 1354"/>
                <a:gd name="T23" fmla="*/ 72 h 1544"/>
                <a:gd name="T24" fmla="*/ 855 w 1354"/>
                <a:gd name="T25" fmla="*/ 0 h 1544"/>
                <a:gd name="T26" fmla="*/ 926 w 1354"/>
                <a:gd name="T27" fmla="*/ 24 h 1544"/>
                <a:gd name="T28" fmla="*/ 1199 w 1354"/>
                <a:gd name="T29" fmla="*/ 392 h 1544"/>
                <a:gd name="T30" fmla="*/ 1353 w 1354"/>
                <a:gd name="T31" fmla="*/ 701 h 1544"/>
                <a:gd name="T32" fmla="*/ 1057 w 1354"/>
                <a:gd name="T33" fmla="*/ 831 h 1544"/>
                <a:gd name="T34" fmla="*/ 973 w 1354"/>
                <a:gd name="T35" fmla="*/ 1092 h 1544"/>
                <a:gd name="T36" fmla="*/ 795 w 1354"/>
                <a:gd name="T37" fmla="*/ 1175 h 1544"/>
                <a:gd name="T38" fmla="*/ 712 w 1354"/>
                <a:gd name="T39" fmla="*/ 1175 h 1544"/>
                <a:gd name="T40" fmla="*/ 475 w 1354"/>
                <a:gd name="T41" fmla="*/ 1116 h 1544"/>
                <a:gd name="T42" fmla="*/ 415 w 1354"/>
                <a:gd name="T43" fmla="*/ 1175 h 1544"/>
                <a:gd name="T44" fmla="*/ 415 w 1354"/>
                <a:gd name="T45" fmla="*/ 1270 h 1544"/>
                <a:gd name="T46" fmla="*/ 415 w 1354"/>
                <a:gd name="T47" fmla="*/ 1306 h 1544"/>
                <a:gd name="T48" fmla="*/ 368 w 1354"/>
                <a:gd name="T49" fmla="*/ 1389 h 1544"/>
                <a:gd name="T50" fmla="*/ 333 w 1354"/>
                <a:gd name="T51" fmla="*/ 1460 h 1544"/>
                <a:gd name="T52" fmla="*/ 321 w 1354"/>
                <a:gd name="T53" fmla="*/ 1543 h 1544"/>
                <a:gd name="T54" fmla="*/ 285 w 1354"/>
                <a:gd name="T55" fmla="*/ 1543 h 15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354" h="1544">
                  <a:moveTo>
                    <a:pt x="285" y="1543"/>
                  </a:moveTo>
                  <a:lnTo>
                    <a:pt x="285" y="1543"/>
                  </a:lnTo>
                  <a:cubicBezTo>
                    <a:pt x="273" y="1436"/>
                    <a:pt x="261" y="1329"/>
                    <a:pt x="250" y="1223"/>
                  </a:cubicBezTo>
                  <a:cubicBezTo>
                    <a:pt x="155" y="1175"/>
                    <a:pt x="143" y="1270"/>
                    <a:pt x="95" y="1318"/>
                  </a:cubicBezTo>
                  <a:cubicBezTo>
                    <a:pt x="107" y="1294"/>
                    <a:pt x="107" y="1282"/>
                    <a:pt x="107" y="1270"/>
                  </a:cubicBezTo>
                  <a:cubicBezTo>
                    <a:pt x="0" y="1104"/>
                    <a:pt x="214" y="974"/>
                    <a:pt x="131" y="807"/>
                  </a:cubicBezTo>
                  <a:cubicBezTo>
                    <a:pt x="131" y="807"/>
                    <a:pt x="143" y="807"/>
                    <a:pt x="155" y="807"/>
                  </a:cubicBezTo>
                  <a:cubicBezTo>
                    <a:pt x="190" y="819"/>
                    <a:pt x="226" y="831"/>
                    <a:pt x="273" y="855"/>
                  </a:cubicBezTo>
                  <a:cubicBezTo>
                    <a:pt x="356" y="689"/>
                    <a:pt x="356" y="522"/>
                    <a:pt x="333" y="333"/>
                  </a:cubicBezTo>
                  <a:cubicBezTo>
                    <a:pt x="392" y="356"/>
                    <a:pt x="451" y="368"/>
                    <a:pt x="510" y="380"/>
                  </a:cubicBezTo>
                  <a:cubicBezTo>
                    <a:pt x="523" y="297"/>
                    <a:pt x="534" y="214"/>
                    <a:pt x="558" y="131"/>
                  </a:cubicBezTo>
                  <a:cubicBezTo>
                    <a:pt x="570" y="107"/>
                    <a:pt x="594" y="83"/>
                    <a:pt x="618" y="72"/>
                  </a:cubicBezTo>
                  <a:cubicBezTo>
                    <a:pt x="689" y="48"/>
                    <a:pt x="772" y="24"/>
                    <a:pt x="855" y="0"/>
                  </a:cubicBezTo>
                  <a:cubicBezTo>
                    <a:pt x="878" y="0"/>
                    <a:pt x="914" y="12"/>
                    <a:pt x="926" y="24"/>
                  </a:cubicBezTo>
                  <a:cubicBezTo>
                    <a:pt x="1009" y="154"/>
                    <a:pt x="1092" y="273"/>
                    <a:pt x="1199" y="392"/>
                  </a:cubicBezTo>
                  <a:cubicBezTo>
                    <a:pt x="1270" y="463"/>
                    <a:pt x="1294" y="570"/>
                    <a:pt x="1353" y="701"/>
                  </a:cubicBezTo>
                  <a:cubicBezTo>
                    <a:pt x="1187" y="653"/>
                    <a:pt x="1140" y="760"/>
                    <a:pt x="1057" y="831"/>
                  </a:cubicBezTo>
                  <a:cubicBezTo>
                    <a:pt x="962" y="914"/>
                    <a:pt x="938" y="997"/>
                    <a:pt x="973" y="1092"/>
                  </a:cubicBezTo>
                  <a:cubicBezTo>
                    <a:pt x="902" y="1128"/>
                    <a:pt x="855" y="1151"/>
                    <a:pt x="795" y="1175"/>
                  </a:cubicBezTo>
                  <a:cubicBezTo>
                    <a:pt x="772" y="1187"/>
                    <a:pt x="736" y="1187"/>
                    <a:pt x="712" y="1175"/>
                  </a:cubicBezTo>
                  <a:cubicBezTo>
                    <a:pt x="641" y="1163"/>
                    <a:pt x="558" y="1140"/>
                    <a:pt x="475" y="1116"/>
                  </a:cubicBezTo>
                  <a:cubicBezTo>
                    <a:pt x="439" y="1104"/>
                    <a:pt x="415" y="1128"/>
                    <a:pt x="415" y="1175"/>
                  </a:cubicBezTo>
                  <a:cubicBezTo>
                    <a:pt x="415" y="1199"/>
                    <a:pt x="415" y="1234"/>
                    <a:pt x="415" y="1270"/>
                  </a:cubicBezTo>
                  <a:cubicBezTo>
                    <a:pt x="415" y="1282"/>
                    <a:pt x="415" y="1294"/>
                    <a:pt x="415" y="1306"/>
                  </a:cubicBezTo>
                  <a:cubicBezTo>
                    <a:pt x="404" y="1329"/>
                    <a:pt x="380" y="1365"/>
                    <a:pt x="368" y="1389"/>
                  </a:cubicBezTo>
                  <a:cubicBezTo>
                    <a:pt x="356" y="1413"/>
                    <a:pt x="333" y="1436"/>
                    <a:pt x="333" y="1460"/>
                  </a:cubicBezTo>
                  <a:cubicBezTo>
                    <a:pt x="321" y="1484"/>
                    <a:pt x="321" y="1508"/>
                    <a:pt x="321" y="1543"/>
                  </a:cubicBezTo>
                  <a:cubicBezTo>
                    <a:pt x="309" y="1543"/>
                    <a:pt x="297" y="1543"/>
                    <a:pt x="285" y="1543"/>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Ebonyi</a:t>
              </a:r>
            </a:p>
          </p:txBody>
        </p:sp>
        <p:sp>
          <p:nvSpPr>
            <p:cNvPr id="114" name="Freeform 35">
              <a:extLst>
                <a:ext uri="{FF2B5EF4-FFF2-40B4-BE49-F238E27FC236}">
                  <a16:creationId xmlns:a16="http://schemas.microsoft.com/office/drawing/2014/main" id="{CF011EC8-862E-49C2-AF57-A6C26A7A060F}"/>
                </a:ext>
              </a:extLst>
            </p:cNvPr>
            <p:cNvSpPr>
              <a:spLocks noChangeArrowheads="1"/>
            </p:cNvSpPr>
            <p:nvPr/>
          </p:nvSpPr>
          <p:spPr bwMode="auto">
            <a:xfrm>
              <a:off x="2038350" y="4827588"/>
              <a:ext cx="893763" cy="204787"/>
            </a:xfrm>
            <a:custGeom>
              <a:avLst/>
              <a:gdLst>
                <a:gd name="T0" fmla="*/ 0 w 2481"/>
                <a:gd name="T1" fmla="*/ 570 h 571"/>
                <a:gd name="T2" fmla="*/ 0 w 2481"/>
                <a:gd name="T3" fmla="*/ 570 h 571"/>
                <a:gd name="T4" fmla="*/ 11 w 2481"/>
                <a:gd name="T5" fmla="*/ 368 h 571"/>
                <a:gd name="T6" fmla="*/ 106 w 2481"/>
                <a:gd name="T7" fmla="*/ 380 h 571"/>
                <a:gd name="T8" fmla="*/ 213 w 2481"/>
                <a:gd name="T9" fmla="*/ 356 h 571"/>
                <a:gd name="T10" fmla="*/ 332 w 2481"/>
                <a:gd name="T11" fmla="*/ 309 h 571"/>
                <a:gd name="T12" fmla="*/ 676 w 2481"/>
                <a:gd name="T13" fmla="*/ 309 h 571"/>
                <a:gd name="T14" fmla="*/ 759 w 2481"/>
                <a:gd name="T15" fmla="*/ 249 h 571"/>
                <a:gd name="T16" fmla="*/ 830 w 2481"/>
                <a:gd name="T17" fmla="*/ 71 h 571"/>
                <a:gd name="T18" fmla="*/ 984 w 2481"/>
                <a:gd name="T19" fmla="*/ 48 h 571"/>
                <a:gd name="T20" fmla="*/ 1151 w 2481"/>
                <a:gd name="T21" fmla="*/ 71 h 571"/>
                <a:gd name="T22" fmla="*/ 1210 w 2481"/>
                <a:gd name="T23" fmla="*/ 48 h 571"/>
                <a:gd name="T24" fmla="*/ 2159 w 2481"/>
                <a:gd name="T25" fmla="*/ 48 h 571"/>
                <a:gd name="T26" fmla="*/ 2171 w 2481"/>
                <a:gd name="T27" fmla="*/ 48 h 571"/>
                <a:gd name="T28" fmla="*/ 2112 w 2481"/>
                <a:gd name="T29" fmla="*/ 273 h 571"/>
                <a:gd name="T30" fmla="*/ 2313 w 2481"/>
                <a:gd name="T31" fmla="*/ 238 h 571"/>
                <a:gd name="T32" fmla="*/ 2183 w 2481"/>
                <a:gd name="T33" fmla="*/ 368 h 571"/>
                <a:gd name="T34" fmla="*/ 2480 w 2481"/>
                <a:gd name="T35" fmla="*/ 475 h 571"/>
                <a:gd name="T36" fmla="*/ 2468 w 2481"/>
                <a:gd name="T37" fmla="*/ 570 h 571"/>
                <a:gd name="T38" fmla="*/ 2278 w 2481"/>
                <a:gd name="T39" fmla="*/ 534 h 571"/>
                <a:gd name="T40" fmla="*/ 1174 w 2481"/>
                <a:gd name="T41" fmla="*/ 510 h 571"/>
                <a:gd name="T42" fmla="*/ 71 w 2481"/>
                <a:gd name="T43" fmla="*/ 570 h 571"/>
                <a:gd name="T44" fmla="*/ 0 w 2481"/>
                <a:gd name="T45" fmla="*/ 570 h 5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2481" h="571">
                  <a:moveTo>
                    <a:pt x="0" y="570"/>
                  </a:moveTo>
                  <a:lnTo>
                    <a:pt x="0" y="570"/>
                  </a:lnTo>
                  <a:cubicBezTo>
                    <a:pt x="0" y="498"/>
                    <a:pt x="0" y="439"/>
                    <a:pt x="11" y="368"/>
                  </a:cubicBezTo>
                  <a:cubicBezTo>
                    <a:pt x="47" y="368"/>
                    <a:pt x="71" y="380"/>
                    <a:pt x="106" y="380"/>
                  </a:cubicBezTo>
                  <a:cubicBezTo>
                    <a:pt x="142" y="368"/>
                    <a:pt x="177" y="368"/>
                    <a:pt x="213" y="356"/>
                  </a:cubicBezTo>
                  <a:cubicBezTo>
                    <a:pt x="249" y="332"/>
                    <a:pt x="296" y="309"/>
                    <a:pt x="332" y="309"/>
                  </a:cubicBezTo>
                  <a:cubicBezTo>
                    <a:pt x="450" y="297"/>
                    <a:pt x="557" y="309"/>
                    <a:pt x="676" y="309"/>
                  </a:cubicBezTo>
                  <a:cubicBezTo>
                    <a:pt x="723" y="309"/>
                    <a:pt x="747" y="297"/>
                    <a:pt x="759" y="249"/>
                  </a:cubicBezTo>
                  <a:cubicBezTo>
                    <a:pt x="783" y="190"/>
                    <a:pt x="807" y="130"/>
                    <a:pt x="830" y="71"/>
                  </a:cubicBezTo>
                  <a:cubicBezTo>
                    <a:pt x="866" y="0"/>
                    <a:pt x="937" y="0"/>
                    <a:pt x="984" y="48"/>
                  </a:cubicBezTo>
                  <a:cubicBezTo>
                    <a:pt x="1056" y="130"/>
                    <a:pt x="1067" y="130"/>
                    <a:pt x="1151" y="71"/>
                  </a:cubicBezTo>
                  <a:cubicBezTo>
                    <a:pt x="1162" y="59"/>
                    <a:pt x="1186" y="48"/>
                    <a:pt x="1210" y="48"/>
                  </a:cubicBezTo>
                  <a:cubicBezTo>
                    <a:pt x="1530" y="48"/>
                    <a:pt x="1839" y="48"/>
                    <a:pt x="2159" y="48"/>
                  </a:cubicBezTo>
                  <a:cubicBezTo>
                    <a:pt x="2171" y="48"/>
                    <a:pt x="2171" y="59"/>
                    <a:pt x="2171" y="48"/>
                  </a:cubicBezTo>
                  <a:cubicBezTo>
                    <a:pt x="2147" y="119"/>
                    <a:pt x="2136" y="190"/>
                    <a:pt x="2112" y="273"/>
                  </a:cubicBezTo>
                  <a:cubicBezTo>
                    <a:pt x="2195" y="261"/>
                    <a:pt x="2254" y="249"/>
                    <a:pt x="2313" y="238"/>
                  </a:cubicBezTo>
                  <a:cubicBezTo>
                    <a:pt x="2266" y="273"/>
                    <a:pt x="2231" y="309"/>
                    <a:pt x="2183" y="368"/>
                  </a:cubicBezTo>
                  <a:cubicBezTo>
                    <a:pt x="2290" y="404"/>
                    <a:pt x="2385" y="439"/>
                    <a:pt x="2480" y="475"/>
                  </a:cubicBezTo>
                  <a:cubicBezTo>
                    <a:pt x="2480" y="498"/>
                    <a:pt x="2480" y="522"/>
                    <a:pt x="2468" y="570"/>
                  </a:cubicBezTo>
                  <a:cubicBezTo>
                    <a:pt x="2408" y="558"/>
                    <a:pt x="2337" y="546"/>
                    <a:pt x="2278" y="534"/>
                  </a:cubicBezTo>
                  <a:cubicBezTo>
                    <a:pt x="1910" y="475"/>
                    <a:pt x="1542" y="498"/>
                    <a:pt x="1174" y="510"/>
                  </a:cubicBezTo>
                  <a:cubicBezTo>
                    <a:pt x="807" y="534"/>
                    <a:pt x="439" y="546"/>
                    <a:pt x="71" y="570"/>
                  </a:cubicBezTo>
                  <a:cubicBezTo>
                    <a:pt x="47" y="570"/>
                    <a:pt x="23" y="570"/>
                    <a:pt x="0" y="570"/>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Lagos</a:t>
              </a:r>
            </a:p>
          </p:txBody>
        </p:sp>
        <p:sp>
          <p:nvSpPr>
            <p:cNvPr id="115" name="Freeform 36">
              <a:extLst>
                <a:ext uri="{FF2B5EF4-FFF2-40B4-BE49-F238E27FC236}">
                  <a16:creationId xmlns:a16="http://schemas.microsoft.com/office/drawing/2014/main" id="{A1721342-36EE-465B-BD57-DA52B98DD497}"/>
                </a:ext>
              </a:extLst>
            </p:cNvPr>
            <p:cNvSpPr>
              <a:spLocks noChangeArrowheads="1"/>
            </p:cNvSpPr>
            <p:nvPr/>
          </p:nvSpPr>
          <p:spPr bwMode="auto">
            <a:xfrm>
              <a:off x="4276725" y="4845050"/>
              <a:ext cx="393700" cy="520700"/>
            </a:xfrm>
            <a:custGeom>
              <a:avLst/>
              <a:gdLst>
                <a:gd name="T0" fmla="*/ 1092 w 1093"/>
                <a:gd name="T1" fmla="*/ 1068 h 1448"/>
                <a:gd name="T2" fmla="*/ 1092 w 1093"/>
                <a:gd name="T3" fmla="*/ 1068 h 1448"/>
                <a:gd name="T4" fmla="*/ 973 w 1093"/>
                <a:gd name="T5" fmla="*/ 1151 h 1448"/>
                <a:gd name="T6" fmla="*/ 842 w 1093"/>
                <a:gd name="T7" fmla="*/ 1222 h 1448"/>
                <a:gd name="T8" fmla="*/ 581 w 1093"/>
                <a:gd name="T9" fmla="*/ 1210 h 1448"/>
                <a:gd name="T10" fmla="*/ 427 w 1093"/>
                <a:gd name="T11" fmla="*/ 1293 h 1448"/>
                <a:gd name="T12" fmla="*/ 463 w 1093"/>
                <a:gd name="T13" fmla="*/ 1352 h 1448"/>
                <a:gd name="T14" fmla="*/ 297 w 1093"/>
                <a:gd name="T15" fmla="*/ 1436 h 1448"/>
                <a:gd name="T16" fmla="*/ 0 w 1093"/>
                <a:gd name="T17" fmla="*/ 1436 h 1448"/>
                <a:gd name="T18" fmla="*/ 47 w 1093"/>
                <a:gd name="T19" fmla="*/ 1281 h 1448"/>
                <a:gd name="T20" fmla="*/ 202 w 1093"/>
                <a:gd name="T21" fmla="*/ 866 h 1448"/>
                <a:gd name="T22" fmla="*/ 154 w 1093"/>
                <a:gd name="T23" fmla="*/ 640 h 1448"/>
                <a:gd name="T24" fmla="*/ 95 w 1093"/>
                <a:gd name="T25" fmla="*/ 308 h 1448"/>
                <a:gd name="T26" fmla="*/ 225 w 1093"/>
                <a:gd name="T27" fmla="*/ 272 h 1448"/>
                <a:gd name="T28" fmla="*/ 356 w 1093"/>
                <a:gd name="T29" fmla="*/ 154 h 1448"/>
                <a:gd name="T30" fmla="*/ 510 w 1093"/>
                <a:gd name="T31" fmla="*/ 35 h 1448"/>
                <a:gd name="T32" fmla="*/ 771 w 1093"/>
                <a:gd name="T33" fmla="*/ 59 h 1448"/>
                <a:gd name="T34" fmla="*/ 581 w 1093"/>
                <a:gd name="T35" fmla="*/ 391 h 1448"/>
                <a:gd name="T36" fmla="*/ 700 w 1093"/>
                <a:gd name="T37" fmla="*/ 450 h 1448"/>
                <a:gd name="T38" fmla="*/ 807 w 1093"/>
                <a:gd name="T39" fmla="*/ 676 h 1448"/>
                <a:gd name="T40" fmla="*/ 842 w 1093"/>
                <a:gd name="T41" fmla="*/ 783 h 1448"/>
                <a:gd name="T42" fmla="*/ 902 w 1093"/>
                <a:gd name="T43" fmla="*/ 842 h 1448"/>
                <a:gd name="T44" fmla="*/ 1092 w 1093"/>
                <a:gd name="T45" fmla="*/ 1068 h 14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093" h="1448">
                  <a:moveTo>
                    <a:pt x="1092" y="1068"/>
                  </a:moveTo>
                  <a:lnTo>
                    <a:pt x="1092" y="1068"/>
                  </a:lnTo>
                  <a:cubicBezTo>
                    <a:pt x="1056" y="1079"/>
                    <a:pt x="997" y="1068"/>
                    <a:pt x="973" y="1151"/>
                  </a:cubicBezTo>
                  <a:cubicBezTo>
                    <a:pt x="973" y="1186"/>
                    <a:pt x="890" y="1222"/>
                    <a:pt x="842" y="1222"/>
                  </a:cubicBezTo>
                  <a:cubicBezTo>
                    <a:pt x="760" y="1234"/>
                    <a:pt x="665" y="1222"/>
                    <a:pt x="581" y="1210"/>
                  </a:cubicBezTo>
                  <a:cubicBezTo>
                    <a:pt x="498" y="1198"/>
                    <a:pt x="451" y="1222"/>
                    <a:pt x="427" y="1293"/>
                  </a:cubicBezTo>
                  <a:cubicBezTo>
                    <a:pt x="439" y="1317"/>
                    <a:pt x="451" y="1329"/>
                    <a:pt x="463" y="1352"/>
                  </a:cubicBezTo>
                  <a:cubicBezTo>
                    <a:pt x="427" y="1424"/>
                    <a:pt x="380" y="1447"/>
                    <a:pt x="297" y="1436"/>
                  </a:cubicBezTo>
                  <a:cubicBezTo>
                    <a:pt x="213" y="1424"/>
                    <a:pt x="118" y="1436"/>
                    <a:pt x="0" y="1436"/>
                  </a:cubicBezTo>
                  <a:cubicBezTo>
                    <a:pt x="12" y="1388"/>
                    <a:pt x="24" y="1341"/>
                    <a:pt x="47" y="1281"/>
                  </a:cubicBezTo>
                  <a:cubicBezTo>
                    <a:pt x="95" y="1139"/>
                    <a:pt x="166" y="1008"/>
                    <a:pt x="202" y="866"/>
                  </a:cubicBezTo>
                  <a:cubicBezTo>
                    <a:pt x="213" y="794"/>
                    <a:pt x="166" y="712"/>
                    <a:pt x="154" y="640"/>
                  </a:cubicBezTo>
                  <a:cubicBezTo>
                    <a:pt x="130" y="534"/>
                    <a:pt x="118" y="415"/>
                    <a:pt x="95" y="308"/>
                  </a:cubicBezTo>
                  <a:cubicBezTo>
                    <a:pt x="154" y="296"/>
                    <a:pt x="190" y="272"/>
                    <a:pt x="225" y="272"/>
                  </a:cubicBezTo>
                  <a:cubicBezTo>
                    <a:pt x="308" y="272"/>
                    <a:pt x="344" y="225"/>
                    <a:pt x="356" y="154"/>
                  </a:cubicBezTo>
                  <a:cubicBezTo>
                    <a:pt x="392" y="0"/>
                    <a:pt x="356" y="23"/>
                    <a:pt x="510" y="35"/>
                  </a:cubicBezTo>
                  <a:cubicBezTo>
                    <a:pt x="593" y="35"/>
                    <a:pt x="676" y="47"/>
                    <a:pt x="771" y="59"/>
                  </a:cubicBezTo>
                  <a:cubicBezTo>
                    <a:pt x="712" y="177"/>
                    <a:pt x="652" y="284"/>
                    <a:pt x="581" y="391"/>
                  </a:cubicBezTo>
                  <a:cubicBezTo>
                    <a:pt x="641" y="415"/>
                    <a:pt x="665" y="439"/>
                    <a:pt x="700" y="450"/>
                  </a:cubicBezTo>
                  <a:cubicBezTo>
                    <a:pt x="795" y="498"/>
                    <a:pt x="831" y="569"/>
                    <a:pt x="807" y="676"/>
                  </a:cubicBezTo>
                  <a:cubicBezTo>
                    <a:pt x="783" y="735"/>
                    <a:pt x="795" y="759"/>
                    <a:pt x="842" y="783"/>
                  </a:cubicBezTo>
                  <a:cubicBezTo>
                    <a:pt x="866" y="794"/>
                    <a:pt x="890" y="818"/>
                    <a:pt x="902" y="842"/>
                  </a:cubicBezTo>
                  <a:cubicBezTo>
                    <a:pt x="973" y="913"/>
                    <a:pt x="1032" y="997"/>
                    <a:pt x="1092" y="1068"/>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Anambara</a:t>
              </a:r>
            </a:p>
          </p:txBody>
        </p:sp>
        <p:sp>
          <p:nvSpPr>
            <p:cNvPr id="116" name="Freeform 37">
              <a:extLst>
                <a:ext uri="{FF2B5EF4-FFF2-40B4-BE49-F238E27FC236}">
                  <a16:creationId xmlns:a16="http://schemas.microsoft.com/office/drawing/2014/main" id="{86A72A30-3431-46FE-ADB0-56D166CDC375}"/>
                </a:ext>
              </a:extLst>
            </p:cNvPr>
            <p:cNvSpPr>
              <a:spLocks noChangeArrowheads="1"/>
            </p:cNvSpPr>
            <p:nvPr/>
          </p:nvSpPr>
          <p:spPr bwMode="auto">
            <a:xfrm>
              <a:off x="4584700" y="5241925"/>
              <a:ext cx="427038" cy="641350"/>
            </a:xfrm>
            <a:custGeom>
              <a:avLst/>
              <a:gdLst>
                <a:gd name="T0" fmla="*/ 997 w 1188"/>
                <a:gd name="T1" fmla="*/ 131 h 1781"/>
                <a:gd name="T2" fmla="*/ 997 w 1188"/>
                <a:gd name="T3" fmla="*/ 131 h 1781"/>
                <a:gd name="T4" fmla="*/ 1187 w 1188"/>
                <a:gd name="T5" fmla="*/ 938 h 1781"/>
                <a:gd name="T6" fmla="*/ 997 w 1188"/>
                <a:gd name="T7" fmla="*/ 890 h 1781"/>
                <a:gd name="T8" fmla="*/ 902 w 1188"/>
                <a:gd name="T9" fmla="*/ 724 h 1781"/>
                <a:gd name="T10" fmla="*/ 795 w 1188"/>
                <a:gd name="T11" fmla="*/ 783 h 1781"/>
                <a:gd name="T12" fmla="*/ 689 w 1188"/>
                <a:gd name="T13" fmla="*/ 902 h 1781"/>
                <a:gd name="T14" fmla="*/ 451 w 1188"/>
                <a:gd name="T15" fmla="*/ 1305 h 1781"/>
                <a:gd name="T16" fmla="*/ 392 w 1188"/>
                <a:gd name="T17" fmla="*/ 1578 h 1781"/>
                <a:gd name="T18" fmla="*/ 416 w 1188"/>
                <a:gd name="T19" fmla="*/ 1638 h 1781"/>
                <a:gd name="T20" fmla="*/ 463 w 1188"/>
                <a:gd name="T21" fmla="*/ 1780 h 1781"/>
                <a:gd name="T22" fmla="*/ 24 w 1188"/>
                <a:gd name="T23" fmla="*/ 1780 h 1781"/>
                <a:gd name="T24" fmla="*/ 95 w 1188"/>
                <a:gd name="T25" fmla="*/ 1650 h 1781"/>
                <a:gd name="T26" fmla="*/ 178 w 1188"/>
                <a:gd name="T27" fmla="*/ 1519 h 1781"/>
                <a:gd name="T28" fmla="*/ 178 w 1188"/>
                <a:gd name="T29" fmla="*/ 1484 h 1781"/>
                <a:gd name="T30" fmla="*/ 380 w 1188"/>
                <a:gd name="T31" fmla="*/ 795 h 1781"/>
                <a:gd name="T32" fmla="*/ 428 w 1188"/>
                <a:gd name="T33" fmla="*/ 653 h 1781"/>
                <a:gd name="T34" fmla="*/ 428 w 1188"/>
                <a:gd name="T35" fmla="*/ 238 h 1781"/>
                <a:gd name="T36" fmla="*/ 368 w 1188"/>
                <a:gd name="T37" fmla="*/ 154 h 1781"/>
                <a:gd name="T38" fmla="*/ 190 w 1188"/>
                <a:gd name="T39" fmla="*/ 59 h 1781"/>
                <a:gd name="T40" fmla="*/ 190 w 1188"/>
                <a:gd name="T41" fmla="*/ 36 h 1781"/>
                <a:gd name="T42" fmla="*/ 297 w 1188"/>
                <a:gd name="T43" fmla="*/ 12 h 1781"/>
                <a:gd name="T44" fmla="*/ 712 w 1188"/>
                <a:gd name="T45" fmla="*/ 107 h 1781"/>
                <a:gd name="T46" fmla="*/ 819 w 1188"/>
                <a:gd name="T47" fmla="*/ 178 h 1781"/>
                <a:gd name="T48" fmla="*/ 997 w 1188"/>
                <a:gd name="T49" fmla="*/ 131 h 17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1188" h="1781">
                  <a:moveTo>
                    <a:pt x="997" y="131"/>
                  </a:moveTo>
                  <a:lnTo>
                    <a:pt x="997" y="131"/>
                  </a:lnTo>
                  <a:cubicBezTo>
                    <a:pt x="1080" y="392"/>
                    <a:pt x="1045" y="688"/>
                    <a:pt x="1187" y="938"/>
                  </a:cubicBezTo>
                  <a:cubicBezTo>
                    <a:pt x="1104" y="973"/>
                    <a:pt x="1045" y="938"/>
                    <a:pt x="997" y="890"/>
                  </a:cubicBezTo>
                  <a:cubicBezTo>
                    <a:pt x="950" y="855"/>
                    <a:pt x="938" y="783"/>
                    <a:pt x="902" y="724"/>
                  </a:cubicBezTo>
                  <a:cubicBezTo>
                    <a:pt x="855" y="712"/>
                    <a:pt x="819" y="736"/>
                    <a:pt x="795" y="783"/>
                  </a:cubicBezTo>
                  <a:cubicBezTo>
                    <a:pt x="772" y="831"/>
                    <a:pt x="712" y="855"/>
                    <a:pt x="689" y="902"/>
                  </a:cubicBezTo>
                  <a:cubicBezTo>
                    <a:pt x="605" y="1033"/>
                    <a:pt x="523" y="1163"/>
                    <a:pt x="451" y="1305"/>
                  </a:cubicBezTo>
                  <a:cubicBezTo>
                    <a:pt x="416" y="1389"/>
                    <a:pt x="404" y="1484"/>
                    <a:pt x="392" y="1578"/>
                  </a:cubicBezTo>
                  <a:cubicBezTo>
                    <a:pt x="392" y="1590"/>
                    <a:pt x="404" y="1614"/>
                    <a:pt x="416" y="1638"/>
                  </a:cubicBezTo>
                  <a:cubicBezTo>
                    <a:pt x="428" y="1685"/>
                    <a:pt x="451" y="1733"/>
                    <a:pt x="463" y="1780"/>
                  </a:cubicBezTo>
                  <a:cubicBezTo>
                    <a:pt x="309" y="1780"/>
                    <a:pt x="166" y="1780"/>
                    <a:pt x="24" y="1780"/>
                  </a:cubicBezTo>
                  <a:cubicBezTo>
                    <a:pt x="0" y="1721"/>
                    <a:pt x="36" y="1673"/>
                    <a:pt x="95" y="1650"/>
                  </a:cubicBezTo>
                  <a:cubicBezTo>
                    <a:pt x="155" y="1626"/>
                    <a:pt x="190" y="1590"/>
                    <a:pt x="178" y="1519"/>
                  </a:cubicBezTo>
                  <a:cubicBezTo>
                    <a:pt x="178" y="1507"/>
                    <a:pt x="178" y="1495"/>
                    <a:pt x="178" y="1484"/>
                  </a:cubicBezTo>
                  <a:cubicBezTo>
                    <a:pt x="143" y="1223"/>
                    <a:pt x="226" y="997"/>
                    <a:pt x="380" y="795"/>
                  </a:cubicBezTo>
                  <a:cubicBezTo>
                    <a:pt x="416" y="760"/>
                    <a:pt x="439" y="688"/>
                    <a:pt x="428" y="653"/>
                  </a:cubicBezTo>
                  <a:cubicBezTo>
                    <a:pt x="368" y="511"/>
                    <a:pt x="439" y="380"/>
                    <a:pt x="428" y="238"/>
                  </a:cubicBezTo>
                  <a:cubicBezTo>
                    <a:pt x="428" y="190"/>
                    <a:pt x="416" y="178"/>
                    <a:pt x="368" y="154"/>
                  </a:cubicBezTo>
                  <a:cubicBezTo>
                    <a:pt x="309" y="131"/>
                    <a:pt x="250" y="95"/>
                    <a:pt x="190" y="59"/>
                  </a:cubicBezTo>
                  <a:cubicBezTo>
                    <a:pt x="190" y="48"/>
                    <a:pt x="190" y="48"/>
                    <a:pt x="190" y="36"/>
                  </a:cubicBezTo>
                  <a:cubicBezTo>
                    <a:pt x="226" y="24"/>
                    <a:pt x="261" y="24"/>
                    <a:pt x="297" y="12"/>
                  </a:cubicBezTo>
                  <a:cubicBezTo>
                    <a:pt x="451" y="0"/>
                    <a:pt x="594" y="12"/>
                    <a:pt x="712" y="107"/>
                  </a:cubicBezTo>
                  <a:cubicBezTo>
                    <a:pt x="748" y="143"/>
                    <a:pt x="783" y="154"/>
                    <a:pt x="819" y="178"/>
                  </a:cubicBezTo>
                  <a:cubicBezTo>
                    <a:pt x="890" y="214"/>
                    <a:pt x="950" y="190"/>
                    <a:pt x="997" y="131"/>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x-none" sz="500" b="0" i="0" u="none" strike="noStrike" kern="1200" cap="none" spc="0" normalizeH="0" baseline="0" noProof="0" dirty="0">
                  <a:ln>
                    <a:noFill/>
                  </a:ln>
                  <a:solidFill>
                    <a:srgbClr val="002E6D"/>
                  </a:solidFill>
                  <a:effectLst/>
                  <a:uLnTx/>
                  <a:uFillTx/>
                  <a:latin typeface="Museo 300"/>
                  <a:ea typeface="+mn-ea"/>
                  <a:cs typeface="+mn-cs"/>
                </a:rPr>
                <a:t>Abia</a:t>
              </a:r>
            </a:p>
          </p:txBody>
        </p:sp>
        <p:sp>
          <p:nvSpPr>
            <p:cNvPr id="117" name="Freeform 38">
              <a:extLst>
                <a:ext uri="{FF2B5EF4-FFF2-40B4-BE49-F238E27FC236}">
                  <a16:creationId xmlns:a16="http://schemas.microsoft.com/office/drawing/2014/main" id="{F1E931EB-123E-4742-A54C-8C8CFFFA0312}"/>
                </a:ext>
              </a:extLst>
            </p:cNvPr>
            <p:cNvSpPr>
              <a:spLocks noChangeArrowheads="1"/>
            </p:cNvSpPr>
            <p:nvPr/>
          </p:nvSpPr>
          <p:spPr bwMode="auto">
            <a:xfrm>
              <a:off x="7065963" y="2722563"/>
              <a:ext cx="73025" cy="107950"/>
            </a:xfrm>
            <a:custGeom>
              <a:avLst/>
              <a:gdLst>
                <a:gd name="T0" fmla="*/ 119 w 203"/>
                <a:gd name="T1" fmla="*/ 297 h 298"/>
                <a:gd name="T2" fmla="*/ 119 w 203"/>
                <a:gd name="T3" fmla="*/ 297 h 298"/>
                <a:gd name="T4" fmla="*/ 0 w 203"/>
                <a:gd name="T5" fmla="*/ 202 h 298"/>
                <a:gd name="T6" fmla="*/ 107 w 203"/>
                <a:gd name="T7" fmla="*/ 13 h 298"/>
                <a:gd name="T8" fmla="*/ 202 w 203"/>
                <a:gd name="T9" fmla="*/ 0 h 298"/>
                <a:gd name="T10" fmla="*/ 202 w 203"/>
                <a:gd name="T11" fmla="*/ 0 h 298"/>
                <a:gd name="T12" fmla="*/ 178 w 203"/>
                <a:gd name="T13" fmla="*/ 36 h 298"/>
                <a:gd name="T14" fmla="*/ 107 w 203"/>
                <a:gd name="T15" fmla="*/ 250 h 298"/>
                <a:gd name="T16" fmla="*/ 119 w 203"/>
                <a:gd name="T17" fmla="*/ 297 h 2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03" h="298">
                  <a:moveTo>
                    <a:pt x="119" y="297"/>
                  </a:moveTo>
                  <a:lnTo>
                    <a:pt x="119" y="297"/>
                  </a:lnTo>
                  <a:cubicBezTo>
                    <a:pt x="83" y="262"/>
                    <a:pt x="0" y="226"/>
                    <a:pt x="0" y="202"/>
                  </a:cubicBezTo>
                  <a:cubicBezTo>
                    <a:pt x="24" y="143"/>
                    <a:pt x="71" y="72"/>
                    <a:pt x="107" y="13"/>
                  </a:cubicBezTo>
                  <a:cubicBezTo>
                    <a:pt x="131" y="0"/>
                    <a:pt x="166" y="0"/>
                    <a:pt x="202" y="0"/>
                  </a:cubicBezTo>
                  <a:lnTo>
                    <a:pt x="202" y="0"/>
                  </a:lnTo>
                  <a:cubicBezTo>
                    <a:pt x="190" y="13"/>
                    <a:pt x="190" y="24"/>
                    <a:pt x="178" y="36"/>
                  </a:cubicBezTo>
                  <a:cubicBezTo>
                    <a:pt x="71" y="95"/>
                    <a:pt x="59" y="143"/>
                    <a:pt x="107" y="250"/>
                  </a:cubicBezTo>
                  <a:cubicBezTo>
                    <a:pt x="119" y="262"/>
                    <a:pt x="119" y="273"/>
                    <a:pt x="119" y="297"/>
                  </a:cubicBezTo>
                </a:path>
              </a:pathLst>
            </a:custGeom>
            <a:grpFill/>
            <a:ln w="9525" cap="flat">
              <a:noFill/>
              <a:bevel/>
              <a:headEnd/>
              <a:tailEnd/>
            </a:ln>
            <a:effectLst/>
            <a:extLs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x-none" sz="500" b="0" i="0" u="none" strike="noStrike" kern="1200" cap="none" spc="0" normalizeH="0" baseline="0" noProof="0">
                <a:ln>
                  <a:noFill/>
                </a:ln>
                <a:solidFill>
                  <a:srgbClr val="002E6D"/>
                </a:solidFill>
                <a:effectLst/>
                <a:uLnTx/>
                <a:uFillTx/>
                <a:latin typeface="Museo 300"/>
                <a:ea typeface="+mn-ea"/>
                <a:cs typeface="+mn-cs"/>
              </a:endParaRPr>
            </a:p>
          </p:txBody>
        </p:sp>
      </p:grpSp>
      <p:cxnSp>
        <p:nvCxnSpPr>
          <p:cNvPr id="118" name="Straight Connector 117">
            <a:extLst>
              <a:ext uri="{FF2B5EF4-FFF2-40B4-BE49-F238E27FC236}">
                <a16:creationId xmlns:a16="http://schemas.microsoft.com/office/drawing/2014/main" id="{12197671-E74E-44ED-909A-664A36515B9D}"/>
              </a:ext>
            </a:extLst>
          </p:cNvPr>
          <p:cNvCxnSpPr>
            <a:cxnSpLocks/>
          </p:cNvCxnSpPr>
          <p:nvPr/>
        </p:nvCxnSpPr>
        <p:spPr>
          <a:xfrm flipV="1">
            <a:off x="7218780" y="3790761"/>
            <a:ext cx="0" cy="2265161"/>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19" name="Rectangle: Rounded Corners 118">
            <a:extLst>
              <a:ext uri="{FF2B5EF4-FFF2-40B4-BE49-F238E27FC236}">
                <a16:creationId xmlns:a16="http://schemas.microsoft.com/office/drawing/2014/main" id="{36F6DAFD-084A-43AD-9F91-8E47F03940B5}"/>
              </a:ext>
            </a:extLst>
          </p:cNvPr>
          <p:cNvSpPr/>
          <p:nvPr/>
        </p:nvSpPr>
        <p:spPr>
          <a:xfrm>
            <a:off x="734977" y="3648278"/>
            <a:ext cx="1522725" cy="7041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00" b="1" i="0" u="none" strike="noStrike" kern="100" cap="none" spc="0" normalizeH="0" baseline="0" noProof="0" dirty="0">
                <a:ln>
                  <a:noFill/>
                </a:ln>
                <a:solidFill>
                  <a:srgbClr val="002E6D"/>
                </a:solidFill>
                <a:effectLst/>
                <a:uLnTx/>
                <a:uFillTx/>
                <a:latin typeface="Museo 300"/>
                <a:ea typeface="Aptos" panose="020B0004020202020204" pitchFamily="34" charset="0"/>
                <a:cs typeface="Arial" panose="020B0604020202020204" pitchFamily="34" charset="0"/>
              </a:rPr>
              <a:t>Strengthening stakeholder engagement</a:t>
            </a:r>
            <a:endParaRPr kumimoji="0" lang="en-NG" sz="1300" b="1" i="0" u="none" strike="noStrike" kern="1200" cap="none" spc="0" normalizeH="0" baseline="0" noProof="0" dirty="0">
              <a:ln>
                <a:noFill/>
              </a:ln>
              <a:solidFill>
                <a:srgbClr val="FFFFFF"/>
              </a:solidFill>
              <a:effectLst/>
              <a:uLnTx/>
              <a:uFillTx/>
              <a:latin typeface="Museo 300"/>
              <a:ea typeface="+mn-ea"/>
              <a:cs typeface="+mn-cs"/>
            </a:endParaRPr>
          </a:p>
        </p:txBody>
      </p:sp>
      <p:sp>
        <p:nvSpPr>
          <p:cNvPr id="120" name="Rectangle: Rounded Corners 119">
            <a:extLst>
              <a:ext uri="{FF2B5EF4-FFF2-40B4-BE49-F238E27FC236}">
                <a16:creationId xmlns:a16="http://schemas.microsoft.com/office/drawing/2014/main" id="{209EFE19-AB49-426F-A78B-B86A418A9B95}"/>
              </a:ext>
            </a:extLst>
          </p:cNvPr>
          <p:cNvSpPr/>
          <p:nvPr/>
        </p:nvSpPr>
        <p:spPr>
          <a:xfrm>
            <a:off x="3439101" y="3640946"/>
            <a:ext cx="1283866" cy="7041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00" b="1" i="0" u="none" strike="noStrike" kern="100" cap="none" spc="0" normalizeH="0" baseline="0" noProof="0" dirty="0">
                <a:ln>
                  <a:noFill/>
                </a:ln>
                <a:solidFill>
                  <a:srgbClr val="002E6D"/>
                </a:solidFill>
                <a:effectLst/>
                <a:uLnTx/>
                <a:uFillTx/>
                <a:latin typeface="Museo 300"/>
                <a:ea typeface="Aptos" panose="020B0004020202020204" pitchFamily="34" charset="0"/>
                <a:cs typeface="Arial" panose="020B0604020202020204" pitchFamily="34" charset="0"/>
              </a:rPr>
              <a:t>Building capacity</a:t>
            </a:r>
            <a:endParaRPr kumimoji="0" lang="en-NG" sz="1300" b="1" i="0" u="none" strike="noStrike" kern="1200" cap="none" spc="0" normalizeH="0" baseline="0" noProof="0" dirty="0">
              <a:ln>
                <a:noFill/>
              </a:ln>
              <a:solidFill>
                <a:srgbClr val="FFFFFF"/>
              </a:solidFill>
              <a:effectLst/>
              <a:uLnTx/>
              <a:uFillTx/>
              <a:latin typeface="Museo 300"/>
              <a:ea typeface="+mn-ea"/>
              <a:cs typeface="+mn-cs"/>
            </a:endParaRPr>
          </a:p>
        </p:txBody>
      </p:sp>
      <p:sp>
        <p:nvSpPr>
          <p:cNvPr id="121" name="Rectangle: Rounded Corners 120">
            <a:extLst>
              <a:ext uri="{FF2B5EF4-FFF2-40B4-BE49-F238E27FC236}">
                <a16:creationId xmlns:a16="http://schemas.microsoft.com/office/drawing/2014/main" id="{DFBDB0E1-C44B-49E2-A09F-BCF516250577}"/>
              </a:ext>
            </a:extLst>
          </p:cNvPr>
          <p:cNvSpPr/>
          <p:nvPr/>
        </p:nvSpPr>
        <p:spPr>
          <a:xfrm>
            <a:off x="5624245" y="3593707"/>
            <a:ext cx="1283866" cy="704194"/>
          </a:xfrm>
          <a:prstGeom prst="round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r>
              <a:rPr kumimoji="0" lang="en-US" sz="1300" b="1" i="0" u="none" strike="noStrike" kern="100" cap="none" spc="0" normalizeH="0" baseline="0" noProof="0" dirty="0">
                <a:ln>
                  <a:noFill/>
                </a:ln>
                <a:solidFill>
                  <a:srgbClr val="002E6D"/>
                </a:solidFill>
                <a:effectLst/>
                <a:uLnTx/>
                <a:uFillTx/>
                <a:latin typeface="Museo 300"/>
                <a:ea typeface="Aptos" panose="020B0004020202020204" pitchFamily="34" charset="0"/>
                <a:cs typeface="Arial" panose="020B0604020202020204" pitchFamily="34" charset="0"/>
              </a:rPr>
              <a:t>Improving data quality</a:t>
            </a:r>
            <a:endParaRPr kumimoji="0" lang="en-NG" sz="1300" b="1" i="0" u="none" strike="noStrike" kern="1200" cap="none" spc="0" normalizeH="0" baseline="0" noProof="0" dirty="0">
              <a:ln>
                <a:noFill/>
              </a:ln>
              <a:solidFill>
                <a:srgbClr val="FFFFFF"/>
              </a:solidFill>
              <a:effectLst/>
              <a:uLnTx/>
              <a:uFillTx/>
              <a:latin typeface="Museo 300"/>
              <a:ea typeface="+mn-ea"/>
              <a:cs typeface="+mn-cs"/>
            </a:endParaRPr>
          </a:p>
        </p:txBody>
      </p:sp>
      <p:sp>
        <p:nvSpPr>
          <p:cNvPr id="123" name="Rectangle 122">
            <a:extLst>
              <a:ext uri="{FF2B5EF4-FFF2-40B4-BE49-F238E27FC236}">
                <a16:creationId xmlns:a16="http://schemas.microsoft.com/office/drawing/2014/main" id="{FAF8A56B-D9CC-440F-91D5-68F61A49DD77}"/>
              </a:ext>
            </a:extLst>
          </p:cNvPr>
          <p:cNvSpPr/>
          <p:nvPr/>
        </p:nvSpPr>
        <p:spPr>
          <a:xfrm>
            <a:off x="1064469" y="4331062"/>
            <a:ext cx="4613080" cy="369332"/>
          </a:xfrm>
          <a:prstGeom prst="rect">
            <a:avLst/>
          </a:prstGeom>
        </p:spPr>
        <p:txBody>
          <a:bodyPr wrap="square">
            <a:spAutoFit/>
          </a:bodyPr>
          <a:lstStyle/>
          <a:p>
            <a:pPr marL="0" marR="0" lvl="0" indent="0" algn="l" defTabSz="1219170" rtl="0" eaLnBrk="1" fontAlgn="auto" latinLnBrk="0" hangingPunct="1">
              <a:lnSpc>
                <a:spcPct val="100000"/>
              </a:lnSpc>
              <a:spcBef>
                <a:spcPts val="0"/>
              </a:spcBef>
              <a:spcAft>
                <a:spcPts val="800"/>
              </a:spcAft>
              <a:buClrTx/>
              <a:buSzTx/>
              <a:buFontTx/>
              <a:buNone/>
              <a:tabLst/>
              <a:defRPr/>
            </a:pPr>
            <a:r>
              <a:rPr kumimoji="0" lang="en-US" sz="1800" b="0" i="1" u="none" strike="noStrike" kern="100" cap="none" spc="0" normalizeH="0" baseline="0" noProof="0" dirty="0">
                <a:ln>
                  <a:noFill/>
                </a:ln>
                <a:solidFill>
                  <a:srgbClr val="002E6D"/>
                </a:solidFill>
                <a:effectLst/>
                <a:uLnTx/>
                <a:uFillTx/>
                <a:latin typeface="Museo 300"/>
                <a:ea typeface="Aptos" panose="020B0004020202020204" pitchFamily="34" charset="0"/>
                <a:cs typeface="Arial" panose="020B0604020202020204" pitchFamily="34" charset="0"/>
              </a:rPr>
              <a:t>Through these efforts, Project HOPE seeks to:</a:t>
            </a:r>
          </a:p>
        </p:txBody>
      </p:sp>
      <p:sp>
        <p:nvSpPr>
          <p:cNvPr id="124" name="Rectangle: Rounded Corners 123">
            <a:extLst>
              <a:ext uri="{FF2B5EF4-FFF2-40B4-BE49-F238E27FC236}">
                <a16:creationId xmlns:a16="http://schemas.microsoft.com/office/drawing/2014/main" id="{0E0DE1AA-87A8-44CB-8DB3-7CDD5EBAE822}"/>
              </a:ext>
            </a:extLst>
          </p:cNvPr>
          <p:cNvSpPr/>
          <p:nvPr/>
        </p:nvSpPr>
        <p:spPr>
          <a:xfrm>
            <a:off x="1417982" y="4695558"/>
            <a:ext cx="3855875" cy="347922"/>
          </a:xfrm>
          <a:prstGeom prst="roundRect">
            <a:avLst>
              <a:gd name="adj" fmla="val 50000"/>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300" b="1" i="0" u="none" strike="noStrike" kern="100" cap="none" spc="0" normalizeH="0" baseline="0" noProof="0" dirty="0">
                <a:ln>
                  <a:noFill/>
                </a:ln>
                <a:solidFill>
                  <a:srgbClr val="002E6D"/>
                </a:solidFill>
                <a:effectLst/>
                <a:uLnTx/>
                <a:uFillTx/>
                <a:latin typeface="Museo 300"/>
                <a:ea typeface="Aptos" panose="020B0004020202020204" pitchFamily="34" charset="0"/>
                <a:cs typeface="Arial" panose="020B0604020202020204" pitchFamily="34" charset="0"/>
              </a:rPr>
              <a:t>Increase awareness of hypertension and its risks.</a:t>
            </a:r>
          </a:p>
        </p:txBody>
      </p:sp>
      <p:sp>
        <p:nvSpPr>
          <p:cNvPr id="125" name="Rectangle: Rounded Corners 124">
            <a:extLst>
              <a:ext uri="{FF2B5EF4-FFF2-40B4-BE49-F238E27FC236}">
                <a16:creationId xmlns:a16="http://schemas.microsoft.com/office/drawing/2014/main" id="{3AEAE9A2-0B93-4427-A141-973A865694FC}"/>
              </a:ext>
            </a:extLst>
          </p:cNvPr>
          <p:cNvSpPr/>
          <p:nvPr/>
        </p:nvSpPr>
        <p:spPr>
          <a:xfrm>
            <a:off x="1417981" y="5051693"/>
            <a:ext cx="5042125" cy="423709"/>
          </a:xfrm>
          <a:prstGeom prst="roundRect">
            <a:avLst>
              <a:gd name="adj" fmla="val 50000"/>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300" b="1" i="0" u="none" strike="noStrike" kern="100" cap="none" spc="0" normalizeH="0" baseline="0" noProof="0" dirty="0">
                <a:ln>
                  <a:noFill/>
                </a:ln>
                <a:solidFill>
                  <a:srgbClr val="002E6D"/>
                </a:solidFill>
                <a:effectLst/>
                <a:uLnTx/>
                <a:uFillTx/>
                <a:latin typeface="Museo 300"/>
                <a:ea typeface="Aptos" panose="020B0004020202020204" pitchFamily="34" charset="0"/>
                <a:cs typeface="Arial" panose="020B0604020202020204" pitchFamily="34" charset="0"/>
              </a:rPr>
              <a:t>Improve access to screening, diagnosis, and treatment services.</a:t>
            </a:r>
          </a:p>
        </p:txBody>
      </p:sp>
      <p:sp>
        <p:nvSpPr>
          <p:cNvPr id="126" name="Rectangle: Rounded Corners 125">
            <a:extLst>
              <a:ext uri="{FF2B5EF4-FFF2-40B4-BE49-F238E27FC236}">
                <a16:creationId xmlns:a16="http://schemas.microsoft.com/office/drawing/2014/main" id="{F44500A6-CEBD-455F-9159-6A1E41437AE3}"/>
              </a:ext>
            </a:extLst>
          </p:cNvPr>
          <p:cNvSpPr/>
          <p:nvPr/>
        </p:nvSpPr>
        <p:spPr>
          <a:xfrm>
            <a:off x="1417986" y="5494835"/>
            <a:ext cx="3555235" cy="413437"/>
          </a:xfrm>
          <a:prstGeom prst="roundRect">
            <a:avLst>
              <a:gd name="adj" fmla="val 50000"/>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300" b="1" i="0" u="none" strike="noStrike" kern="100" cap="none" spc="0" normalizeH="0" baseline="0" noProof="0" dirty="0">
                <a:ln>
                  <a:noFill/>
                </a:ln>
                <a:solidFill>
                  <a:srgbClr val="002E6D"/>
                </a:solidFill>
                <a:effectLst/>
                <a:uLnTx/>
                <a:uFillTx/>
                <a:latin typeface="Museo 300"/>
                <a:ea typeface="Aptos" panose="020B0004020202020204" pitchFamily="34" charset="0"/>
                <a:cs typeface="Arial" panose="020B0604020202020204" pitchFamily="34" charset="0"/>
              </a:rPr>
              <a:t>Enhance adherence to treatment regimens.</a:t>
            </a:r>
          </a:p>
        </p:txBody>
      </p:sp>
      <p:cxnSp>
        <p:nvCxnSpPr>
          <p:cNvPr id="127" name="Straight Connector 126">
            <a:extLst>
              <a:ext uri="{FF2B5EF4-FFF2-40B4-BE49-F238E27FC236}">
                <a16:creationId xmlns:a16="http://schemas.microsoft.com/office/drawing/2014/main" id="{7D507DE8-FB9A-41DC-895B-FC26A44FBC6E}"/>
              </a:ext>
            </a:extLst>
          </p:cNvPr>
          <p:cNvCxnSpPr>
            <a:cxnSpLocks/>
          </p:cNvCxnSpPr>
          <p:nvPr/>
        </p:nvCxnSpPr>
        <p:spPr>
          <a:xfrm>
            <a:off x="1064469" y="3112793"/>
            <a:ext cx="5471503" cy="0"/>
          </a:xfrm>
          <a:prstGeom prst="line">
            <a:avLst/>
          </a:prstGeom>
          <a:ln w="12700">
            <a:solidFill>
              <a:schemeClr val="bg2">
                <a:lumMod val="50000"/>
              </a:schemeClr>
            </a:solidFill>
            <a:prstDash val="dash"/>
          </a:ln>
        </p:spPr>
        <p:style>
          <a:lnRef idx="1">
            <a:schemeClr val="accent1"/>
          </a:lnRef>
          <a:fillRef idx="0">
            <a:schemeClr val="accent1"/>
          </a:fillRef>
          <a:effectRef idx="0">
            <a:schemeClr val="accent1"/>
          </a:effectRef>
          <a:fontRef idx="minor">
            <a:schemeClr val="tx1"/>
          </a:fontRef>
        </p:style>
      </p:cxnSp>
      <p:sp>
        <p:nvSpPr>
          <p:cNvPr id="128" name="Rectangle: Rounded Corners 127">
            <a:extLst>
              <a:ext uri="{FF2B5EF4-FFF2-40B4-BE49-F238E27FC236}">
                <a16:creationId xmlns:a16="http://schemas.microsoft.com/office/drawing/2014/main" id="{1597F933-5CCE-41F5-BB3C-F143878FE597}"/>
              </a:ext>
            </a:extLst>
          </p:cNvPr>
          <p:cNvSpPr/>
          <p:nvPr/>
        </p:nvSpPr>
        <p:spPr>
          <a:xfrm>
            <a:off x="1417981" y="5942042"/>
            <a:ext cx="5471502" cy="388056"/>
          </a:xfrm>
          <a:prstGeom prst="roundRect">
            <a:avLst>
              <a:gd name="adj" fmla="val 50000"/>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1219170" rtl="0" eaLnBrk="1" fontAlgn="auto" latinLnBrk="0" hangingPunct="1">
              <a:lnSpc>
                <a:spcPct val="100000"/>
              </a:lnSpc>
              <a:spcBef>
                <a:spcPts val="0"/>
              </a:spcBef>
              <a:spcAft>
                <a:spcPts val="0"/>
              </a:spcAft>
              <a:buClrTx/>
              <a:buSzTx/>
              <a:buFontTx/>
              <a:buNone/>
              <a:tabLst/>
              <a:defRPr/>
            </a:pPr>
            <a:r>
              <a:rPr kumimoji="0" lang="en-US" sz="1300" b="1" i="0" u="none" strike="noStrike" kern="100" cap="none" spc="0" normalizeH="0" baseline="0" noProof="0" dirty="0">
                <a:ln>
                  <a:noFill/>
                </a:ln>
                <a:solidFill>
                  <a:srgbClr val="002E6D"/>
                </a:solidFill>
                <a:effectLst/>
                <a:uLnTx/>
                <a:uFillTx/>
                <a:latin typeface="Museo 300"/>
                <a:ea typeface="Aptos" panose="020B0004020202020204" pitchFamily="34" charset="0"/>
                <a:cs typeface="Arial" panose="020B0604020202020204" pitchFamily="34" charset="0"/>
              </a:rPr>
              <a:t>Strengthen the capacity of healthcare providers to deliver effective care.</a:t>
            </a:r>
          </a:p>
        </p:txBody>
      </p:sp>
    </p:spTree>
    <p:extLst>
      <p:ext uri="{BB962C8B-B14F-4D97-AF65-F5344CB8AC3E}">
        <p14:creationId xmlns:p14="http://schemas.microsoft.com/office/powerpoint/2010/main" val="15627652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0D89F28A-9F7F-0478-FE8F-EA082850C415}"/>
              </a:ext>
            </a:extLst>
          </p:cNvPr>
          <p:cNvSpPr txBox="1"/>
          <p:nvPr/>
        </p:nvSpPr>
        <p:spPr>
          <a:xfrm>
            <a:off x="522660" y="898310"/>
            <a:ext cx="11146680" cy="1766182"/>
          </a:xfrm>
          <a:prstGeom prst="rect">
            <a:avLst/>
          </a:prstGeom>
        </p:spPr>
        <p:txBody>
          <a:bodyPr vert="horz" lIns="0" tIns="45720" rIns="0" bIns="45720" numCol="2" spcCol="540000" rtlCol="0">
            <a:normAutofit/>
          </a:bodyPr>
          <a:lstStyle/>
          <a:p>
            <a:pPr marL="342900" indent="-342900">
              <a:spcBef>
                <a:spcPts val="1000"/>
              </a:spcBef>
              <a:buFont typeface="Arial" panose="020B0604020202020204" pitchFamily="34" charset="0"/>
              <a:buChar char="•"/>
            </a:pPr>
            <a:r>
              <a:rPr lang="en-US" sz="14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Funder: Resolve To Save Lives</a:t>
            </a:r>
          </a:p>
          <a:p>
            <a:pPr marL="342900" indent="-342900">
              <a:spcBef>
                <a:spcPts val="1000"/>
              </a:spcBef>
              <a:buFont typeface="Arial" panose="020B0604020202020204" pitchFamily="34" charset="0"/>
              <a:buChar char="•"/>
            </a:pPr>
            <a:r>
              <a:rPr lang="en-US" sz="14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Partners: Implementers – WHO, FMOH, NPHCDA, Kano and Ogun state MOH and SPHCDB</a:t>
            </a:r>
          </a:p>
          <a:p>
            <a:pPr marL="342900" indent="-342900">
              <a:spcBef>
                <a:spcPts val="1000"/>
              </a:spcBef>
              <a:buFont typeface="Arial" panose="020B0604020202020204" pitchFamily="34" charset="0"/>
              <a:buChar char="•"/>
            </a:pPr>
            <a:r>
              <a:rPr lang="en-US" sz="1400" b="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Duration: The Project is in it’s 3</a:t>
            </a:r>
            <a:r>
              <a:rPr lang="en-US" sz="1400" b="0" baseline="300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rd</a:t>
            </a:r>
            <a:r>
              <a:rPr lang="en-US" sz="1400" b="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 Year</a:t>
            </a:r>
          </a:p>
          <a:p>
            <a:pPr marL="342900" indent="-342900">
              <a:spcBef>
                <a:spcPts val="1000"/>
              </a:spcBef>
              <a:buFont typeface="Arial" panose="020B0604020202020204" pitchFamily="34" charset="0"/>
              <a:buChar char="•"/>
            </a:pPr>
            <a:endParaRPr lang="en-US" sz="140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endParaRPr>
          </a:p>
          <a:p>
            <a:pPr marL="342900" indent="-342900">
              <a:spcBef>
                <a:spcPts val="1000"/>
              </a:spcBef>
              <a:buFont typeface="Arial" panose="020B0604020202020204" pitchFamily="34" charset="0"/>
              <a:buChar char="•"/>
            </a:pPr>
            <a:r>
              <a:rPr lang="en-US" sz="1400" b="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Target Area:  Kano and Ogun state respectively</a:t>
            </a:r>
          </a:p>
          <a:p>
            <a:pPr marL="342900" indent="-342900">
              <a:spcBef>
                <a:spcPts val="1000"/>
              </a:spcBef>
              <a:buFont typeface="Arial" panose="020B0604020202020204" pitchFamily="34" charset="0"/>
              <a:buChar char="•"/>
            </a:pPr>
            <a:r>
              <a:rPr lang="en-US" sz="1400" b="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Beneficiaries: Individuals 18yrs and above who are hypertensive</a:t>
            </a:r>
          </a:p>
          <a:p>
            <a:pPr marL="342900" indent="-342900">
              <a:spcBef>
                <a:spcPts val="1000"/>
              </a:spcBef>
              <a:buFont typeface="Arial" panose="020B0604020202020204" pitchFamily="34" charset="0"/>
              <a:buChar char="•"/>
            </a:pPr>
            <a:r>
              <a:rPr lang="en-US" sz="1400" b="0" dirty="0">
                <a:solidFill>
                  <a:schemeClr val="accent4">
                    <a:lumMod val="50000"/>
                  </a:schemeClr>
                </a:solidFill>
                <a:latin typeface="Calibri" panose="020F0502020204030204" pitchFamily="34" charset="0"/>
                <a:ea typeface="Calibri" panose="020F0502020204030204" pitchFamily="34" charset="0"/>
                <a:cs typeface="Calibri" panose="020F0502020204030204" pitchFamily="34" charset="0"/>
              </a:rPr>
              <a:t>Coverage: 52 facilities across in 22 LGAs in Kano State and 236 PHCs across 20 LGAs in Ogun State. Of these, 52 received initial project support, while the remaining 184 were activated by the state. </a:t>
            </a:r>
          </a:p>
        </p:txBody>
      </p:sp>
      <p:sp>
        <p:nvSpPr>
          <p:cNvPr id="14" name="TextBox 13">
            <a:extLst>
              <a:ext uri="{FF2B5EF4-FFF2-40B4-BE49-F238E27FC236}">
                <a16:creationId xmlns:a16="http://schemas.microsoft.com/office/drawing/2014/main" id="{6EEFDE13-259C-89A1-14A1-630F8FD2B4AE}"/>
              </a:ext>
            </a:extLst>
          </p:cNvPr>
          <p:cNvSpPr txBox="1"/>
          <p:nvPr/>
        </p:nvSpPr>
        <p:spPr>
          <a:xfrm>
            <a:off x="1062689" y="201923"/>
            <a:ext cx="5798052" cy="696387"/>
          </a:xfrm>
          <a:prstGeom prst="rect">
            <a:avLst/>
          </a:prstGeom>
        </p:spPr>
        <p:txBody>
          <a:bodyPr vert="horz" lIns="0" tIns="45720" rIns="0" bIns="45720" rtlCol="0">
            <a:noAutofit/>
          </a:bodyPr>
          <a:lstStyle/>
          <a:p>
            <a:endParaRPr lang="en-US" sz="4000" b="1">
              <a:latin typeface="+mj-lt"/>
              <a:cs typeface="Arial"/>
            </a:endParaRPr>
          </a:p>
        </p:txBody>
      </p:sp>
      <p:sp>
        <p:nvSpPr>
          <p:cNvPr id="4" name="Rectangle 3">
            <a:extLst>
              <a:ext uri="{FF2B5EF4-FFF2-40B4-BE49-F238E27FC236}">
                <a16:creationId xmlns:a16="http://schemas.microsoft.com/office/drawing/2014/main" id="{DBCCB270-1B34-A84F-FA3D-96FB8494E6FD}"/>
              </a:ext>
            </a:extLst>
          </p:cNvPr>
          <p:cNvSpPr/>
          <p:nvPr/>
        </p:nvSpPr>
        <p:spPr>
          <a:xfrm>
            <a:off x="2717456" y="3188710"/>
            <a:ext cx="6928534" cy="2389520"/>
          </a:xfrm>
          <a:prstGeom prst="rect">
            <a:avLst/>
          </a:prstGeom>
          <a:solidFill>
            <a:schemeClr val="bg1">
              <a:lumMod val="9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solidFill>
                <a:srgbClr val="432818"/>
              </a:solidFill>
            </a:endParaRPr>
          </a:p>
        </p:txBody>
      </p:sp>
      <p:sp>
        <p:nvSpPr>
          <p:cNvPr id="5" name="Subtitle 2">
            <a:extLst>
              <a:ext uri="{FF2B5EF4-FFF2-40B4-BE49-F238E27FC236}">
                <a16:creationId xmlns:a16="http://schemas.microsoft.com/office/drawing/2014/main" id="{7FEFE6AA-C123-C648-E01F-C179758730F3}"/>
              </a:ext>
            </a:extLst>
          </p:cNvPr>
          <p:cNvSpPr txBox="1">
            <a:spLocks/>
          </p:cNvSpPr>
          <p:nvPr/>
        </p:nvSpPr>
        <p:spPr>
          <a:xfrm>
            <a:off x="3081672" y="3696649"/>
            <a:ext cx="3128628" cy="2468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buNone/>
            </a:pPr>
            <a:r>
              <a:rPr lang="en-GB" sz="1400" kern="100"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1st Feb 2023 – 31st January 2024</a:t>
            </a:r>
          </a:p>
        </p:txBody>
      </p:sp>
      <p:sp>
        <p:nvSpPr>
          <p:cNvPr id="6" name="Rectangle 5">
            <a:extLst>
              <a:ext uri="{FF2B5EF4-FFF2-40B4-BE49-F238E27FC236}">
                <a16:creationId xmlns:a16="http://schemas.microsoft.com/office/drawing/2014/main" id="{6C680459-265E-F419-649D-D5F9E3F0CF68}"/>
              </a:ext>
            </a:extLst>
          </p:cNvPr>
          <p:cNvSpPr/>
          <p:nvPr/>
        </p:nvSpPr>
        <p:spPr>
          <a:xfrm>
            <a:off x="2717456" y="2968737"/>
            <a:ext cx="6928534" cy="460263"/>
          </a:xfrm>
          <a:prstGeom prst="rect">
            <a:avLst/>
          </a:prstGeom>
          <a:solidFill>
            <a:schemeClr val="tx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ID" sz="1200" b="1" dirty="0">
                <a:solidFill>
                  <a:schemeClr val="bg1"/>
                </a:solidFill>
                <a:latin typeface="Segoe UI" panose="020B0502040204020203" pitchFamily="34" charset="0"/>
                <a:cs typeface="Segoe UI" panose="020B0502040204020203" pitchFamily="34" charset="0"/>
              </a:rPr>
              <a:t>Project Duration</a:t>
            </a:r>
          </a:p>
        </p:txBody>
      </p:sp>
      <p:sp>
        <p:nvSpPr>
          <p:cNvPr id="17" name="Subtitle 2">
            <a:extLst>
              <a:ext uri="{FF2B5EF4-FFF2-40B4-BE49-F238E27FC236}">
                <a16:creationId xmlns:a16="http://schemas.microsoft.com/office/drawing/2014/main" id="{63EDF313-30FF-77ED-2E2A-2004E47A7203}"/>
              </a:ext>
            </a:extLst>
          </p:cNvPr>
          <p:cNvSpPr txBox="1">
            <a:spLocks/>
          </p:cNvSpPr>
          <p:nvPr/>
        </p:nvSpPr>
        <p:spPr>
          <a:xfrm>
            <a:off x="3081672" y="4406335"/>
            <a:ext cx="3128628" cy="2468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buNone/>
            </a:pPr>
            <a:r>
              <a:rPr lang="en-GB" sz="1400" kern="100"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1st Feb 2024 – 31st January 2025</a:t>
            </a:r>
          </a:p>
        </p:txBody>
      </p:sp>
      <p:sp>
        <p:nvSpPr>
          <p:cNvPr id="20" name="Subtitle 2">
            <a:extLst>
              <a:ext uri="{FF2B5EF4-FFF2-40B4-BE49-F238E27FC236}">
                <a16:creationId xmlns:a16="http://schemas.microsoft.com/office/drawing/2014/main" id="{7E55804B-B75F-1F9F-751F-99A8DE1A4290}"/>
              </a:ext>
            </a:extLst>
          </p:cNvPr>
          <p:cNvSpPr txBox="1">
            <a:spLocks/>
          </p:cNvSpPr>
          <p:nvPr/>
        </p:nvSpPr>
        <p:spPr>
          <a:xfrm>
            <a:off x="3081672" y="5097743"/>
            <a:ext cx="3128628" cy="24682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buNone/>
            </a:pPr>
            <a:r>
              <a:rPr lang="en-GB" sz="1400" kern="100" dirty="0">
                <a:solidFill>
                  <a:schemeClr val="accent4">
                    <a:lumMod val="50000"/>
                  </a:schemeClr>
                </a:solidFill>
                <a:effectLst/>
                <a:latin typeface="Calibri" panose="020F0502020204030204" pitchFamily="34" charset="0"/>
                <a:ea typeface="Calibri" panose="020F0502020204030204" pitchFamily="34" charset="0"/>
                <a:cs typeface="Calibri" panose="020F0502020204030204" pitchFamily="34" charset="0"/>
              </a:rPr>
              <a:t>1st Feb 2025 – 31st January 2026</a:t>
            </a:r>
          </a:p>
        </p:txBody>
      </p:sp>
      <p:sp>
        <p:nvSpPr>
          <p:cNvPr id="23" name="Subtitle 2">
            <a:extLst>
              <a:ext uri="{FF2B5EF4-FFF2-40B4-BE49-F238E27FC236}">
                <a16:creationId xmlns:a16="http://schemas.microsoft.com/office/drawing/2014/main" id="{2245065D-D71F-EE5A-73CE-F423EBF8D032}"/>
              </a:ext>
            </a:extLst>
          </p:cNvPr>
          <p:cNvSpPr txBox="1">
            <a:spLocks/>
          </p:cNvSpPr>
          <p:nvPr/>
        </p:nvSpPr>
        <p:spPr>
          <a:xfrm>
            <a:off x="679194" y="3690538"/>
            <a:ext cx="1745528" cy="21997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buNone/>
            </a:pPr>
            <a:r>
              <a:rPr lang="en-GB" sz="1400" b="1" kern="100" dirty="0">
                <a:effectLst/>
                <a:latin typeface="Calibri" panose="020F0502020204030204" pitchFamily="34" charset="0"/>
                <a:ea typeface="Calibri" panose="020F0502020204030204" pitchFamily="34" charset="0"/>
                <a:cs typeface="Calibri" panose="020F0502020204030204" pitchFamily="34" charset="0"/>
              </a:rPr>
              <a:t>YEAR 1</a:t>
            </a:r>
            <a:endParaRPr lang="en-GB" sz="1400" b="1" kern="100" dirty="0">
              <a:latin typeface="Calibri" panose="020F0502020204030204" pitchFamily="34" charset="0"/>
              <a:ea typeface="Calibri" panose="020F0502020204030204" pitchFamily="34" charset="0"/>
              <a:cs typeface="Calibri" panose="020F0502020204030204" pitchFamily="34" charset="0"/>
            </a:endParaRPr>
          </a:p>
        </p:txBody>
      </p:sp>
      <p:sp>
        <p:nvSpPr>
          <p:cNvPr id="24" name="Subtitle 2">
            <a:extLst>
              <a:ext uri="{FF2B5EF4-FFF2-40B4-BE49-F238E27FC236}">
                <a16:creationId xmlns:a16="http://schemas.microsoft.com/office/drawing/2014/main" id="{C4D7EE9F-C3C5-75C2-216D-5C49D95CD3E1}"/>
              </a:ext>
            </a:extLst>
          </p:cNvPr>
          <p:cNvSpPr txBox="1">
            <a:spLocks/>
          </p:cNvSpPr>
          <p:nvPr/>
        </p:nvSpPr>
        <p:spPr>
          <a:xfrm>
            <a:off x="679194" y="4400224"/>
            <a:ext cx="1745528" cy="252934"/>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buNone/>
            </a:pPr>
            <a:r>
              <a:rPr lang="en-GB" sz="1400" b="1" kern="100" dirty="0">
                <a:effectLst/>
                <a:latin typeface="Calibri" panose="020F0502020204030204" pitchFamily="34" charset="0"/>
                <a:ea typeface="Calibri" panose="020F0502020204030204" pitchFamily="34" charset="0"/>
                <a:cs typeface="Calibri" panose="020F0502020204030204" pitchFamily="34" charset="0"/>
              </a:rPr>
              <a:t>YEAR 2</a:t>
            </a:r>
            <a:endParaRPr lang="en-GB" sz="1400" b="1" kern="100" dirty="0">
              <a:latin typeface="Calibri" panose="020F0502020204030204" pitchFamily="34" charset="0"/>
              <a:ea typeface="Calibri" panose="020F0502020204030204" pitchFamily="34" charset="0"/>
              <a:cs typeface="Calibri" panose="020F0502020204030204" pitchFamily="34" charset="0"/>
            </a:endParaRPr>
          </a:p>
        </p:txBody>
      </p:sp>
      <p:sp>
        <p:nvSpPr>
          <p:cNvPr id="25" name="Subtitle 2">
            <a:extLst>
              <a:ext uri="{FF2B5EF4-FFF2-40B4-BE49-F238E27FC236}">
                <a16:creationId xmlns:a16="http://schemas.microsoft.com/office/drawing/2014/main" id="{CF82D54E-E4C4-E05C-254D-03BA013A1E62}"/>
              </a:ext>
            </a:extLst>
          </p:cNvPr>
          <p:cNvSpPr txBox="1">
            <a:spLocks/>
          </p:cNvSpPr>
          <p:nvPr/>
        </p:nvSpPr>
        <p:spPr>
          <a:xfrm>
            <a:off x="679194" y="5091632"/>
            <a:ext cx="1745528" cy="252933"/>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ts val="1200"/>
              </a:lnSpc>
              <a:buNone/>
            </a:pPr>
            <a:r>
              <a:rPr lang="en-GB" sz="1400" b="1" kern="100" dirty="0">
                <a:effectLst/>
                <a:latin typeface="Calibri" panose="020F0502020204030204" pitchFamily="34" charset="0"/>
                <a:ea typeface="Calibri" panose="020F0502020204030204" pitchFamily="34" charset="0"/>
                <a:cs typeface="Calibri" panose="020F0502020204030204" pitchFamily="34" charset="0"/>
              </a:rPr>
              <a:t>YEAR 3</a:t>
            </a:r>
            <a:endParaRPr lang="en-GB" sz="1400" b="1" kern="100" dirty="0">
              <a:latin typeface="Calibri" panose="020F0502020204030204" pitchFamily="34" charset="0"/>
              <a:ea typeface="Calibri" panose="020F0502020204030204" pitchFamily="34" charset="0"/>
              <a:cs typeface="Calibri" panose="020F0502020204030204" pitchFamily="34" charset="0"/>
            </a:endParaRPr>
          </a:p>
        </p:txBody>
      </p:sp>
      <p:cxnSp>
        <p:nvCxnSpPr>
          <p:cNvPr id="42" name="Straight Connector 41">
            <a:extLst>
              <a:ext uri="{FF2B5EF4-FFF2-40B4-BE49-F238E27FC236}">
                <a16:creationId xmlns:a16="http://schemas.microsoft.com/office/drawing/2014/main" id="{090D3318-3F3A-48F4-C171-9F0B4FD348E6}"/>
              </a:ext>
            </a:extLst>
          </p:cNvPr>
          <p:cNvCxnSpPr>
            <a:cxnSpLocks/>
          </p:cNvCxnSpPr>
          <p:nvPr/>
        </p:nvCxnSpPr>
        <p:spPr>
          <a:xfrm flipH="1">
            <a:off x="679194" y="4124324"/>
            <a:ext cx="1105684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44" name="Straight Connector 43">
            <a:extLst>
              <a:ext uri="{FF2B5EF4-FFF2-40B4-BE49-F238E27FC236}">
                <a16:creationId xmlns:a16="http://schemas.microsoft.com/office/drawing/2014/main" id="{BB4DCCFD-6BB3-47C2-49C9-D91351000BE4}"/>
              </a:ext>
            </a:extLst>
          </p:cNvPr>
          <p:cNvCxnSpPr>
            <a:cxnSpLocks/>
          </p:cNvCxnSpPr>
          <p:nvPr/>
        </p:nvCxnSpPr>
        <p:spPr>
          <a:xfrm flipH="1">
            <a:off x="679194" y="4838699"/>
            <a:ext cx="11056840" cy="0"/>
          </a:xfrm>
          <a:prstGeom prst="line">
            <a:avLst/>
          </a:prstGeom>
          <a:ln w="12700">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46" name="Isosceles Triangle 45">
            <a:extLst>
              <a:ext uri="{FF2B5EF4-FFF2-40B4-BE49-F238E27FC236}">
                <a16:creationId xmlns:a16="http://schemas.microsoft.com/office/drawing/2014/main" id="{62C3CAFE-2D7F-9251-D767-A85D6C00295F}"/>
              </a:ext>
            </a:extLst>
          </p:cNvPr>
          <p:cNvSpPr/>
          <p:nvPr/>
        </p:nvSpPr>
        <p:spPr>
          <a:xfrm rot="10800000">
            <a:off x="6155892" y="3429000"/>
            <a:ext cx="103443" cy="102534"/>
          </a:xfrm>
          <a:prstGeom prst="triangle">
            <a:avLst/>
          </a:prstGeom>
          <a:solidFill>
            <a:schemeClr val="tx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NG"/>
          </a:p>
        </p:txBody>
      </p:sp>
    </p:spTree>
    <p:extLst>
      <p:ext uri="{BB962C8B-B14F-4D97-AF65-F5344CB8AC3E}">
        <p14:creationId xmlns:p14="http://schemas.microsoft.com/office/powerpoint/2010/main" val="200257732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5DD6AB2-8AC5-88DC-B30F-1DBAE6BDA7CF}"/>
            </a:ext>
          </a:extLst>
        </p:cNvPr>
        <p:cNvGrpSpPr/>
        <p:nvPr/>
      </p:nvGrpSpPr>
      <p:grpSpPr>
        <a:xfrm>
          <a:off x="0" y="0"/>
          <a:ext cx="0" cy="0"/>
          <a:chOff x="0" y="0"/>
          <a:chExt cx="0" cy="0"/>
        </a:xfrm>
      </p:grpSpPr>
      <p:sp>
        <p:nvSpPr>
          <p:cNvPr id="97" name="Text Placeholder 1">
            <a:extLst>
              <a:ext uri="{FF2B5EF4-FFF2-40B4-BE49-F238E27FC236}">
                <a16:creationId xmlns:a16="http://schemas.microsoft.com/office/drawing/2014/main" id="{8821B3A8-913C-59E9-3CA6-586C3B887DE0}"/>
              </a:ext>
            </a:extLst>
          </p:cNvPr>
          <p:cNvSpPr txBox="1">
            <a:spLocks/>
          </p:cNvSpPr>
          <p:nvPr/>
        </p:nvSpPr>
        <p:spPr>
          <a:xfrm>
            <a:off x="244131" y="307132"/>
            <a:ext cx="11690843" cy="615553"/>
          </a:xfrm>
          <a:prstGeom prst="rect">
            <a:avLst/>
          </a:prstGeom>
        </p:spPr>
        <p:txBody>
          <a:bodyPr vert="horz" lIns="0" tIns="0" rIns="0" bIns="0" rtlCol="0" anchor="t">
            <a:spAutoFit/>
          </a:bodyPr>
          <a:lstStyle>
            <a:lvl1pPr marL="0" indent="0" algn="ctr" defTabSz="1219170" rtl="0" eaLnBrk="1" latinLnBrk="0" hangingPunct="1">
              <a:spcBef>
                <a:spcPts val="1000"/>
              </a:spcBef>
              <a:buFontTx/>
              <a:buNone/>
              <a:defRPr lang="en-US" sz="1400" b="0" kern="1200">
                <a:solidFill>
                  <a:schemeClr val="tx1"/>
                </a:solidFill>
                <a:latin typeface="Museo Sans 500"/>
                <a:ea typeface="+mn-ea"/>
                <a:cs typeface="+mn-cs"/>
              </a:defRPr>
            </a:lvl1pPr>
            <a:lvl2pPr marL="0" indent="0" algn="l" defTabSz="1219170" rtl="0" eaLnBrk="1" latinLnBrk="0" hangingPunct="1">
              <a:spcBef>
                <a:spcPts val="1000"/>
              </a:spcBef>
              <a:buFontTx/>
              <a:buNone/>
              <a:defRPr lang="en-US" sz="1400" kern="1200" dirty="0" smtClean="0">
                <a:solidFill>
                  <a:schemeClr val="tx1"/>
                </a:solidFill>
                <a:latin typeface="Museo Sans 500"/>
                <a:ea typeface="+mn-ea"/>
                <a:cs typeface="+mn-cs"/>
              </a:defRPr>
            </a:lvl2pPr>
            <a:lvl3pPr marL="304792"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3pPr>
            <a:lvl4pPr marL="609585"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4pPr>
            <a:lvl5pPr marL="914377" indent="-304792" algn="l" defTabSz="1219170" rtl="0" eaLnBrk="1" latinLnBrk="0" hangingPunct="1">
              <a:spcBef>
                <a:spcPts val="1000"/>
              </a:spcBef>
              <a:buFont typeface="Arial" panose="020B0604020202020204" pitchFamily="34" charset="0"/>
              <a:buChar char="•"/>
              <a:defRPr lang="en-US" sz="1400" kern="1200" dirty="0">
                <a:solidFill>
                  <a:schemeClr val="tx1"/>
                </a:solidFill>
                <a:latin typeface="Museo Sans 50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r>
              <a:rPr lang="en-US" sz="4000" b="1" dirty="0">
                <a:latin typeface="+mj-lt"/>
                <a:cs typeface="Arial"/>
              </a:rPr>
              <a:t>Methodology</a:t>
            </a:r>
          </a:p>
        </p:txBody>
      </p:sp>
      <p:pic>
        <p:nvPicPr>
          <p:cNvPr id="2" name="Picture 1">
            <a:extLst>
              <a:ext uri="{FF2B5EF4-FFF2-40B4-BE49-F238E27FC236}">
                <a16:creationId xmlns:a16="http://schemas.microsoft.com/office/drawing/2014/main" id="{C7CD3E61-546E-5515-EE8B-4252938EACA5}"/>
              </a:ext>
            </a:extLst>
          </p:cNvPr>
          <p:cNvPicPr>
            <a:picLocks noChangeAspect="1"/>
          </p:cNvPicPr>
          <p:nvPr/>
        </p:nvPicPr>
        <p:blipFill>
          <a:blip r:embed="rId2"/>
          <a:stretch>
            <a:fillRect/>
          </a:stretch>
        </p:blipFill>
        <p:spPr>
          <a:xfrm>
            <a:off x="1202972" y="1191697"/>
            <a:ext cx="9786056" cy="4743617"/>
          </a:xfrm>
          <a:prstGeom prst="rect">
            <a:avLst/>
          </a:prstGeom>
        </p:spPr>
      </p:pic>
    </p:spTree>
    <p:extLst>
      <p:ext uri="{BB962C8B-B14F-4D97-AF65-F5344CB8AC3E}">
        <p14:creationId xmlns:p14="http://schemas.microsoft.com/office/powerpoint/2010/main" val="23658598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a:extLst>
            <a:ext uri="{FF2B5EF4-FFF2-40B4-BE49-F238E27FC236}">
              <a16:creationId xmlns:a16="http://schemas.microsoft.com/office/drawing/2014/main" id="{D7862187-B07D-85A1-27F9-50A903024905}"/>
            </a:ext>
          </a:extLst>
        </p:cNvPr>
        <p:cNvGrpSpPr/>
        <p:nvPr/>
      </p:nvGrpSpPr>
      <p:grpSpPr>
        <a:xfrm>
          <a:off x="0" y="0"/>
          <a:ext cx="0" cy="0"/>
          <a:chOff x="0" y="0"/>
          <a:chExt cx="0" cy="0"/>
        </a:xfrm>
      </p:grpSpPr>
      <p:sp>
        <p:nvSpPr>
          <p:cNvPr id="59" name="Rectangle 58">
            <a:extLst>
              <a:ext uri="{FF2B5EF4-FFF2-40B4-BE49-F238E27FC236}">
                <a16:creationId xmlns:a16="http://schemas.microsoft.com/office/drawing/2014/main" id="{DD167B2D-818F-51E8-55C2-2992889490DE}"/>
              </a:ext>
            </a:extLst>
          </p:cNvPr>
          <p:cNvSpPr/>
          <p:nvPr/>
        </p:nvSpPr>
        <p:spPr>
          <a:xfrm>
            <a:off x="0" y="0"/>
            <a:ext cx="12192000" cy="1419150"/>
          </a:xfrm>
          <a:prstGeom prst="rect">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97" name="Text Placeholder 1">
            <a:extLst>
              <a:ext uri="{FF2B5EF4-FFF2-40B4-BE49-F238E27FC236}">
                <a16:creationId xmlns:a16="http://schemas.microsoft.com/office/drawing/2014/main" id="{383AF35B-88E5-9044-2A8F-99F7A378EFD7}"/>
              </a:ext>
            </a:extLst>
          </p:cNvPr>
          <p:cNvSpPr txBox="1">
            <a:spLocks/>
          </p:cNvSpPr>
          <p:nvPr/>
        </p:nvSpPr>
        <p:spPr>
          <a:xfrm>
            <a:off x="664840" y="413759"/>
            <a:ext cx="6060060" cy="615553"/>
          </a:xfrm>
          <a:prstGeom prst="rect">
            <a:avLst/>
          </a:prstGeom>
        </p:spPr>
        <p:txBody>
          <a:bodyPr vert="horz" wrap="square" lIns="0" tIns="0" rIns="0" bIns="0" rtlCol="0" anchor="t">
            <a:spAutoFit/>
          </a:bodyPr>
          <a:lstStyle>
            <a:lvl1pPr marL="0" indent="0" algn="ctr" defTabSz="1219170" rtl="0" eaLnBrk="1" latinLnBrk="0" hangingPunct="1">
              <a:spcBef>
                <a:spcPts val="1000"/>
              </a:spcBef>
              <a:buFontTx/>
              <a:buNone/>
              <a:defRPr lang="en-US" sz="1400" b="0" kern="1200">
                <a:solidFill>
                  <a:schemeClr val="tx1"/>
                </a:solidFill>
                <a:latin typeface="Museo Sans 500"/>
                <a:ea typeface="+mn-ea"/>
                <a:cs typeface="+mn-cs"/>
              </a:defRPr>
            </a:lvl1pPr>
            <a:lvl2pPr marL="0" indent="0" algn="l" defTabSz="1219170" rtl="0" eaLnBrk="1" latinLnBrk="0" hangingPunct="1">
              <a:spcBef>
                <a:spcPts val="1000"/>
              </a:spcBef>
              <a:buFontTx/>
              <a:buNone/>
              <a:defRPr lang="en-US" sz="1400" kern="1200" dirty="0" smtClean="0">
                <a:solidFill>
                  <a:schemeClr val="tx1"/>
                </a:solidFill>
                <a:latin typeface="Museo Sans 500"/>
                <a:ea typeface="+mn-ea"/>
                <a:cs typeface="+mn-cs"/>
              </a:defRPr>
            </a:lvl2pPr>
            <a:lvl3pPr marL="304792"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3pPr>
            <a:lvl4pPr marL="609585"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4pPr>
            <a:lvl5pPr marL="914377" indent="-304792" algn="l" defTabSz="1219170" rtl="0" eaLnBrk="1" latinLnBrk="0" hangingPunct="1">
              <a:spcBef>
                <a:spcPts val="1000"/>
              </a:spcBef>
              <a:buFont typeface="Arial" panose="020B0604020202020204" pitchFamily="34" charset="0"/>
              <a:buChar char="•"/>
              <a:defRPr lang="en-US" sz="1400" kern="1200" dirty="0">
                <a:solidFill>
                  <a:schemeClr val="tx1"/>
                </a:solidFill>
                <a:latin typeface="Museo Sans 50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l" defTabSz="1219170" rtl="0" eaLnBrk="1" fontAlgn="auto" latinLnBrk="0" hangingPunct="1">
              <a:lnSpc>
                <a:spcPct val="100000"/>
              </a:lnSpc>
              <a:spcBef>
                <a:spcPts val="1000"/>
              </a:spcBef>
              <a:spcAft>
                <a:spcPts val="0"/>
              </a:spcAft>
              <a:buClrTx/>
              <a:buSzTx/>
              <a:buFontTx/>
              <a:buNone/>
              <a:tabLst/>
              <a:defRPr/>
            </a:pPr>
            <a:r>
              <a:rPr kumimoji="0" lang="en-US" sz="4000" b="1" i="0" u="none" strike="noStrike" kern="1200" cap="none" spc="-150" normalizeH="0" baseline="0" noProof="0" dirty="0">
                <a:ln>
                  <a:noFill/>
                </a:ln>
                <a:solidFill>
                  <a:srgbClr val="002E6D"/>
                </a:solidFill>
                <a:effectLst/>
                <a:uLnTx/>
                <a:uFillTx/>
                <a:latin typeface="Calibri" panose="020F0502020204030204" pitchFamily="34" charset="0"/>
                <a:ea typeface="Calibri" panose="020F0502020204030204" pitchFamily="34" charset="0"/>
                <a:cs typeface="Calibri" panose="020F0502020204030204" pitchFamily="34" charset="0"/>
              </a:rPr>
              <a:t>Implementation Strategies</a:t>
            </a:r>
          </a:p>
        </p:txBody>
      </p:sp>
      <p:grpSp>
        <p:nvGrpSpPr>
          <p:cNvPr id="4" name="Group 3">
            <a:extLst>
              <a:ext uri="{FF2B5EF4-FFF2-40B4-BE49-F238E27FC236}">
                <a16:creationId xmlns:a16="http://schemas.microsoft.com/office/drawing/2014/main" id="{9B337C05-27AE-64D7-17F6-79A784366335}"/>
              </a:ext>
            </a:extLst>
          </p:cNvPr>
          <p:cNvGrpSpPr/>
          <p:nvPr/>
        </p:nvGrpSpPr>
        <p:grpSpPr>
          <a:xfrm>
            <a:off x="2989509" y="1907130"/>
            <a:ext cx="1436925" cy="3280190"/>
            <a:chOff x="2383741" y="1907130"/>
            <a:chExt cx="1436925" cy="3280190"/>
          </a:xfrm>
        </p:grpSpPr>
        <p:sp>
          <p:nvSpPr>
            <p:cNvPr id="124" name="Subtitle 2">
              <a:extLst>
                <a:ext uri="{FF2B5EF4-FFF2-40B4-BE49-F238E27FC236}">
                  <a16:creationId xmlns:a16="http://schemas.microsoft.com/office/drawing/2014/main" id="{23B824DB-5FD3-FE8C-28E2-FCA87CB15770}"/>
                </a:ext>
              </a:extLst>
            </p:cNvPr>
            <p:cNvSpPr txBox="1">
              <a:spLocks/>
            </p:cNvSpPr>
            <p:nvPr/>
          </p:nvSpPr>
          <p:spPr>
            <a:xfrm>
              <a:off x="2383741" y="2628662"/>
              <a:ext cx="1436925" cy="65151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100"/>
                </a:lnSpc>
                <a:spcBef>
                  <a:spcPts val="1000"/>
                </a:spcBef>
                <a:spcAft>
                  <a:spcPts val="0"/>
                </a:spcAft>
                <a:buClrTx/>
                <a:buSzTx/>
                <a:buFont typeface="Arial" panose="020B0604020202020204" pitchFamily="34" charset="0"/>
                <a:buNone/>
                <a:tabLst/>
                <a:defRPr/>
              </a:pPr>
              <a:r>
                <a:rPr kumimoji="0" lang="en-GB" sz="1200" b="0" i="0" u="none" strike="noStrike" kern="100" cap="none" spc="0" normalizeH="0" baseline="0" noProof="0" dirty="0">
                  <a:ln>
                    <a:noFill/>
                  </a:ln>
                  <a:solidFill>
                    <a:srgbClr val="888B8D">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Use of a simplified treatment protocol to guide service delivery at PHC </a:t>
              </a:r>
            </a:p>
          </p:txBody>
        </p:sp>
        <p:sp>
          <p:nvSpPr>
            <p:cNvPr id="127" name="Oval 126">
              <a:extLst>
                <a:ext uri="{FF2B5EF4-FFF2-40B4-BE49-F238E27FC236}">
                  <a16:creationId xmlns:a16="http://schemas.microsoft.com/office/drawing/2014/main" id="{F8014B52-DD26-633B-037B-8D7750E2D4F8}"/>
                </a:ext>
              </a:extLst>
            </p:cNvPr>
            <p:cNvSpPr/>
            <p:nvPr/>
          </p:nvSpPr>
          <p:spPr>
            <a:xfrm>
              <a:off x="2440890" y="1907130"/>
              <a:ext cx="593288" cy="593288"/>
            </a:xfrm>
            <a:prstGeom prst="ellipse">
              <a:avLst/>
            </a:prstGeom>
            <a:solidFill>
              <a:schemeClr val="accent2">
                <a:lumMod val="40000"/>
                <a:lumOff val="6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dirty="0">
                <a:ln>
                  <a:noFill/>
                </a:ln>
                <a:solidFill>
                  <a:srgbClr val="FFFFFF"/>
                </a:solidFill>
                <a:effectLst/>
                <a:uLnTx/>
                <a:uFillTx/>
                <a:latin typeface="Museo 300"/>
                <a:ea typeface="+mn-ea"/>
                <a:cs typeface="+mn-cs"/>
              </a:endParaRPr>
            </a:p>
          </p:txBody>
        </p:sp>
        <p:pic>
          <p:nvPicPr>
            <p:cNvPr id="128" name="Graphic 127">
              <a:extLst>
                <a:ext uri="{FF2B5EF4-FFF2-40B4-BE49-F238E27FC236}">
                  <a16:creationId xmlns:a16="http://schemas.microsoft.com/office/drawing/2014/main" id="{EF4F6441-A948-1B09-731D-8B7FAEE58E1B}"/>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2562213" y="2025824"/>
              <a:ext cx="350642" cy="350642"/>
            </a:xfrm>
            <a:prstGeom prst="rect">
              <a:avLst/>
            </a:prstGeom>
          </p:spPr>
        </p:pic>
        <p:sp>
          <p:nvSpPr>
            <p:cNvPr id="134" name="Subtitle 2">
              <a:extLst>
                <a:ext uri="{FF2B5EF4-FFF2-40B4-BE49-F238E27FC236}">
                  <a16:creationId xmlns:a16="http://schemas.microsoft.com/office/drawing/2014/main" id="{6D81DA42-52A0-BD13-C4B9-3A8087BB742C}"/>
                </a:ext>
              </a:extLst>
            </p:cNvPr>
            <p:cNvSpPr txBox="1">
              <a:spLocks/>
            </p:cNvSpPr>
            <p:nvPr/>
          </p:nvSpPr>
          <p:spPr>
            <a:xfrm>
              <a:off x="2383741" y="4419168"/>
              <a:ext cx="1436925" cy="7681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100"/>
                </a:lnSpc>
                <a:spcBef>
                  <a:spcPts val="1000"/>
                </a:spcBef>
                <a:spcAft>
                  <a:spcPts val="0"/>
                </a:spcAft>
                <a:buClrTx/>
                <a:buSzTx/>
                <a:buFont typeface="Arial" panose="020B0604020202020204" pitchFamily="34" charset="0"/>
                <a:buNone/>
                <a:tabLst/>
                <a:defRPr/>
              </a:pPr>
              <a:r>
                <a:rPr kumimoji="0" lang="en-GB" sz="1200" b="0" i="0" u="none" strike="noStrike" kern="100" cap="none" spc="0" normalizeH="0" baseline="0" noProof="0" dirty="0">
                  <a:ln>
                    <a:noFill/>
                  </a:ln>
                  <a:solidFill>
                    <a:srgbClr val="888B8D">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Regular audit of documentation and information systems at facilities to provide data for informed decision making </a:t>
              </a:r>
            </a:p>
          </p:txBody>
        </p:sp>
        <p:sp>
          <p:nvSpPr>
            <p:cNvPr id="135" name="Oval 134">
              <a:extLst>
                <a:ext uri="{FF2B5EF4-FFF2-40B4-BE49-F238E27FC236}">
                  <a16:creationId xmlns:a16="http://schemas.microsoft.com/office/drawing/2014/main" id="{E965DC3D-BB72-05CB-B99A-2012A8C9D732}"/>
                </a:ext>
              </a:extLst>
            </p:cNvPr>
            <p:cNvSpPr/>
            <p:nvPr/>
          </p:nvSpPr>
          <p:spPr>
            <a:xfrm>
              <a:off x="2440890" y="3721554"/>
              <a:ext cx="593288" cy="593288"/>
            </a:xfrm>
            <a:prstGeom prst="ellipse">
              <a:avLst/>
            </a:prstGeom>
            <a:solidFill>
              <a:schemeClr val="accent2">
                <a:lumMod val="40000"/>
                <a:lumOff val="6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pic>
          <p:nvPicPr>
            <p:cNvPr id="137" name="Graphic 136">
              <a:extLst>
                <a:ext uri="{FF2B5EF4-FFF2-40B4-BE49-F238E27FC236}">
                  <a16:creationId xmlns:a16="http://schemas.microsoft.com/office/drawing/2014/main" id="{23DE6990-6C1B-F641-332F-CD2E9CAA71C4}"/>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2558491" y="3839678"/>
              <a:ext cx="357040" cy="357040"/>
            </a:xfrm>
            <a:prstGeom prst="rect">
              <a:avLst/>
            </a:prstGeom>
          </p:spPr>
        </p:pic>
      </p:grpSp>
      <p:grpSp>
        <p:nvGrpSpPr>
          <p:cNvPr id="6" name="Group 5">
            <a:extLst>
              <a:ext uri="{FF2B5EF4-FFF2-40B4-BE49-F238E27FC236}">
                <a16:creationId xmlns:a16="http://schemas.microsoft.com/office/drawing/2014/main" id="{DF6971B8-93A6-C10B-36E5-D26819F2C6D0}"/>
              </a:ext>
            </a:extLst>
          </p:cNvPr>
          <p:cNvGrpSpPr/>
          <p:nvPr/>
        </p:nvGrpSpPr>
        <p:grpSpPr>
          <a:xfrm>
            <a:off x="664840" y="1904501"/>
            <a:ext cx="1485246" cy="3282819"/>
            <a:chOff x="664840" y="1904501"/>
            <a:chExt cx="1485246" cy="3282819"/>
          </a:xfrm>
        </p:grpSpPr>
        <p:sp>
          <p:nvSpPr>
            <p:cNvPr id="123" name="Subtitle 2">
              <a:extLst>
                <a:ext uri="{FF2B5EF4-FFF2-40B4-BE49-F238E27FC236}">
                  <a16:creationId xmlns:a16="http://schemas.microsoft.com/office/drawing/2014/main" id="{8D2650ED-BD00-06EA-9CB6-5DBB1D939876}"/>
                </a:ext>
              </a:extLst>
            </p:cNvPr>
            <p:cNvSpPr txBox="1">
              <a:spLocks/>
            </p:cNvSpPr>
            <p:nvPr/>
          </p:nvSpPr>
          <p:spPr>
            <a:xfrm>
              <a:off x="664840" y="2628662"/>
              <a:ext cx="1436925" cy="68176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100"/>
                </a:lnSpc>
                <a:spcBef>
                  <a:spcPts val="1000"/>
                </a:spcBef>
                <a:spcAft>
                  <a:spcPts val="0"/>
                </a:spcAft>
                <a:buClrTx/>
                <a:buSzTx/>
                <a:buFont typeface="Arial" panose="020B0604020202020204" pitchFamily="34" charset="0"/>
                <a:buNone/>
                <a:tabLst/>
                <a:defRPr/>
              </a:pPr>
              <a:r>
                <a:rPr kumimoji="0" lang="en-GB" sz="1200" b="0" i="0" u="none" strike="noStrike" kern="100" cap="none" spc="0" normalizeH="0" baseline="0" noProof="0">
                  <a:ln>
                    <a:noFill/>
                  </a:ln>
                  <a:solidFill>
                    <a:srgbClr val="888B8D">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Training of healthcare workers on comprehensive hypertension diagnosis, care and treatment </a:t>
              </a:r>
              <a:endParaRPr kumimoji="0" lang="en-GB" sz="1200" b="0" i="0" u="none" strike="noStrike" kern="100" cap="none" spc="0" normalizeH="0" baseline="0" noProof="0" dirty="0">
                <a:ln>
                  <a:noFill/>
                </a:ln>
                <a:solidFill>
                  <a:srgbClr val="888B8D">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25" name="Subtitle 2">
              <a:extLst>
                <a:ext uri="{FF2B5EF4-FFF2-40B4-BE49-F238E27FC236}">
                  <a16:creationId xmlns:a16="http://schemas.microsoft.com/office/drawing/2014/main" id="{046DA516-B3B9-BC22-E36E-F32E435469C5}"/>
                </a:ext>
              </a:extLst>
            </p:cNvPr>
            <p:cNvSpPr txBox="1">
              <a:spLocks/>
            </p:cNvSpPr>
            <p:nvPr/>
          </p:nvSpPr>
          <p:spPr>
            <a:xfrm>
              <a:off x="713161" y="4419168"/>
              <a:ext cx="1436925" cy="768152"/>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100"/>
                </a:lnSpc>
                <a:spcBef>
                  <a:spcPts val="1000"/>
                </a:spcBef>
                <a:spcAft>
                  <a:spcPts val="0"/>
                </a:spcAft>
                <a:buClrTx/>
                <a:buSzTx/>
                <a:buFont typeface="Arial" panose="020B0604020202020204" pitchFamily="34" charset="0"/>
                <a:buNone/>
                <a:tabLst/>
                <a:defRPr/>
              </a:pPr>
              <a:r>
                <a:rPr kumimoji="0" lang="en-GB" sz="1200" b="0" i="0" u="none" strike="noStrike" kern="100" cap="none" spc="0" normalizeH="0" baseline="0" noProof="0" dirty="0">
                  <a:ln>
                    <a:noFill/>
                  </a:ln>
                  <a:solidFill>
                    <a:srgbClr val="888B8D">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Routine and regular supportive supervision and mentoring to reinforce and enhance knowledge and skills of HCWs. </a:t>
              </a:r>
            </a:p>
          </p:txBody>
        </p:sp>
        <p:sp>
          <p:nvSpPr>
            <p:cNvPr id="126" name="Oval 125">
              <a:extLst>
                <a:ext uri="{FF2B5EF4-FFF2-40B4-BE49-F238E27FC236}">
                  <a16:creationId xmlns:a16="http://schemas.microsoft.com/office/drawing/2014/main" id="{5BEBECE6-0029-40DE-68AC-BD91E966C599}"/>
                </a:ext>
              </a:extLst>
            </p:cNvPr>
            <p:cNvSpPr/>
            <p:nvPr/>
          </p:nvSpPr>
          <p:spPr>
            <a:xfrm>
              <a:off x="770310" y="3721554"/>
              <a:ext cx="593288" cy="593288"/>
            </a:xfrm>
            <a:prstGeom prst="ellipse">
              <a:avLst/>
            </a:prstGeom>
            <a:solidFill>
              <a:schemeClr val="accent2">
                <a:lumMod val="40000"/>
                <a:lumOff val="6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sp>
          <p:nvSpPr>
            <p:cNvPr id="130" name="Oval 129">
              <a:extLst>
                <a:ext uri="{FF2B5EF4-FFF2-40B4-BE49-F238E27FC236}">
                  <a16:creationId xmlns:a16="http://schemas.microsoft.com/office/drawing/2014/main" id="{CAC93168-B36A-7FA5-D03D-6AF35DFDE917}"/>
                </a:ext>
              </a:extLst>
            </p:cNvPr>
            <p:cNvSpPr/>
            <p:nvPr/>
          </p:nvSpPr>
          <p:spPr>
            <a:xfrm>
              <a:off x="721989" y="1904501"/>
              <a:ext cx="593288" cy="593288"/>
            </a:xfrm>
            <a:prstGeom prst="ellipse">
              <a:avLst/>
            </a:prstGeom>
            <a:solidFill>
              <a:schemeClr val="accent2">
                <a:lumMod val="40000"/>
                <a:lumOff val="6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pic>
          <p:nvPicPr>
            <p:cNvPr id="132" name="Graphic 131">
              <a:extLst>
                <a:ext uri="{FF2B5EF4-FFF2-40B4-BE49-F238E27FC236}">
                  <a16:creationId xmlns:a16="http://schemas.microsoft.com/office/drawing/2014/main" id="{8F06AC65-BA9A-A0C2-93EF-E7C3CB211FF4}"/>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889762" y="3847426"/>
              <a:ext cx="357244" cy="357244"/>
            </a:xfrm>
            <a:prstGeom prst="rect">
              <a:avLst/>
            </a:prstGeom>
          </p:spPr>
        </p:pic>
        <p:pic>
          <p:nvPicPr>
            <p:cNvPr id="138" name="Graphic 137">
              <a:extLst>
                <a:ext uri="{FF2B5EF4-FFF2-40B4-BE49-F238E27FC236}">
                  <a16:creationId xmlns:a16="http://schemas.microsoft.com/office/drawing/2014/main" id="{4D0DE767-509E-5C57-D6DC-3155405B4CA1}"/>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843244" y="2054210"/>
              <a:ext cx="355130" cy="355130"/>
            </a:xfrm>
            <a:prstGeom prst="rect">
              <a:avLst/>
            </a:prstGeom>
          </p:spPr>
        </p:pic>
      </p:grpSp>
      <p:grpSp>
        <p:nvGrpSpPr>
          <p:cNvPr id="2" name="Group 1">
            <a:extLst>
              <a:ext uri="{FF2B5EF4-FFF2-40B4-BE49-F238E27FC236}">
                <a16:creationId xmlns:a16="http://schemas.microsoft.com/office/drawing/2014/main" id="{21D076DE-DCC9-ED33-325B-4C7713DA800B}"/>
              </a:ext>
            </a:extLst>
          </p:cNvPr>
          <p:cNvGrpSpPr/>
          <p:nvPr/>
        </p:nvGrpSpPr>
        <p:grpSpPr>
          <a:xfrm>
            <a:off x="7590526" y="1907130"/>
            <a:ext cx="1436925" cy="3193798"/>
            <a:chOff x="5993280" y="1907130"/>
            <a:chExt cx="1436925" cy="3193798"/>
          </a:xfrm>
        </p:grpSpPr>
        <p:sp>
          <p:nvSpPr>
            <p:cNvPr id="140" name="Subtitle 2">
              <a:extLst>
                <a:ext uri="{FF2B5EF4-FFF2-40B4-BE49-F238E27FC236}">
                  <a16:creationId xmlns:a16="http://schemas.microsoft.com/office/drawing/2014/main" id="{58A791B6-C335-4CA4-20FE-5FF32C53082E}"/>
                </a:ext>
              </a:extLst>
            </p:cNvPr>
            <p:cNvSpPr txBox="1">
              <a:spLocks/>
            </p:cNvSpPr>
            <p:nvPr/>
          </p:nvSpPr>
          <p:spPr>
            <a:xfrm>
              <a:off x="5993280" y="2628662"/>
              <a:ext cx="1436925" cy="681759"/>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100"/>
                </a:lnSpc>
                <a:spcBef>
                  <a:spcPts val="1000"/>
                </a:spcBef>
                <a:spcAft>
                  <a:spcPts val="0"/>
                </a:spcAft>
                <a:buClrTx/>
                <a:buSzTx/>
                <a:buFont typeface="Arial" panose="020B0604020202020204" pitchFamily="34" charset="0"/>
                <a:buNone/>
                <a:tabLst/>
                <a:defRPr/>
              </a:pPr>
              <a:r>
                <a:rPr kumimoji="0" lang="en-GB" sz="1200" b="0" i="0" u="none" strike="noStrike" kern="100" cap="none" spc="0" normalizeH="0" baseline="0" noProof="0" dirty="0">
                  <a:ln>
                    <a:noFill/>
                  </a:ln>
                  <a:solidFill>
                    <a:srgbClr val="888B8D">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Team-based and Patient </a:t>
              </a:r>
              <a:r>
                <a:rPr kumimoji="0" lang="en-GB" sz="1200" b="0" i="0" u="none" strike="noStrike" kern="100" cap="none" spc="0" normalizeH="0" baseline="0" noProof="0" dirty="0" err="1">
                  <a:ln>
                    <a:noFill/>
                  </a:ln>
                  <a:solidFill>
                    <a:srgbClr val="888B8D">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centered</a:t>
              </a:r>
              <a:r>
                <a:rPr kumimoji="0" lang="en-GB" sz="1200" b="0" i="0" u="none" strike="noStrike" kern="100" cap="none" spc="0" normalizeH="0" baseline="0" noProof="0" dirty="0">
                  <a:ln>
                    <a:noFill/>
                  </a:ln>
                  <a:solidFill>
                    <a:srgbClr val="888B8D">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 care, tracking and follow-up systems </a:t>
              </a:r>
            </a:p>
          </p:txBody>
        </p:sp>
        <p:sp>
          <p:nvSpPr>
            <p:cNvPr id="143" name="Oval 142">
              <a:extLst>
                <a:ext uri="{FF2B5EF4-FFF2-40B4-BE49-F238E27FC236}">
                  <a16:creationId xmlns:a16="http://schemas.microsoft.com/office/drawing/2014/main" id="{DDB61225-4334-3B48-F857-44B4498DF62F}"/>
                </a:ext>
              </a:extLst>
            </p:cNvPr>
            <p:cNvSpPr/>
            <p:nvPr/>
          </p:nvSpPr>
          <p:spPr>
            <a:xfrm>
              <a:off x="6050429" y="1907130"/>
              <a:ext cx="593288" cy="593288"/>
            </a:xfrm>
            <a:prstGeom prst="ellipse">
              <a:avLst/>
            </a:prstGeom>
            <a:solidFill>
              <a:schemeClr val="accent2">
                <a:lumMod val="40000"/>
                <a:lumOff val="6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dirty="0">
                <a:ln>
                  <a:noFill/>
                </a:ln>
                <a:solidFill>
                  <a:srgbClr val="FFFFFF"/>
                </a:solidFill>
                <a:effectLst/>
                <a:uLnTx/>
                <a:uFillTx/>
                <a:latin typeface="Museo 300"/>
                <a:ea typeface="+mn-ea"/>
                <a:cs typeface="+mn-cs"/>
              </a:endParaRPr>
            </a:p>
          </p:txBody>
        </p:sp>
        <p:pic>
          <p:nvPicPr>
            <p:cNvPr id="144" name="Graphic 143">
              <a:extLst>
                <a:ext uri="{FF2B5EF4-FFF2-40B4-BE49-F238E27FC236}">
                  <a16:creationId xmlns:a16="http://schemas.microsoft.com/office/drawing/2014/main" id="{79192251-E730-D0A1-2151-46052499D73F}"/>
                </a:ext>
              </a:extLst>
            </p:cNvPr>
            <p:cNvPicPr>
              <a:picLocks noChangeAspect="1"/>
            </p:cNvPicPr>
            <p:nvPr/>
          </p:nvPicPr>
          <p:blipFill>
            <a:blip r:embed="rId2">
              <a:extLst>
                <a:ext uri="{96DAC541-7B7A-43D3-8B79-37D633B846F1}">
                  <asvg:svgBlip xmlns:asvg="http://schemas.microsoft.com/office/drawing/2016/SVG/main" r:embed="rId3"/>
                </a:ext>
              </a:extLst>
            </a:blip>
            <a:srcRect/>
            <a:stretch/>
          </p:blipFill>
          <p:spPr>
            <a:xfrm>
              <a:off x="6171752" y="2025824"/>
              <a:ext cx="350642" cy="350642"/>
            </a:xfrm>
            <a:prstGeom prst="rect">
              <a:avLst/>
            </a:prstGeom>
          </p:spPr>
        </p:pic>
        <p:sp>
          <p:nvSpPr>
            <p:cNvPr id="150" name="Subtitle 2">
              <a:extLst>
                <a:ext uri="{FF2B5EF4-FFF2-40B4-BE49-F238E27FC236}">
                  <a16:creationId xmlns:a16="http://schemas.microsoft.com/office/drawing/2014/main" id="{7E161884-72CE-4F16-A7A3-80EC60C979FA}"/>
                </a:ext>
              </a:extLst>
            </p:cNvPr>
            <p:cNvSpPr txBox="1">
              <a:spLocks/>
            </p:cNvSpPr>
            <p:nvPr/>
          </p:nvSpPr>
          <p:spPr>
            <a:xfrm>
              <a:off x="5993280" y="4419168"/>
              <a:ext cx="1436925" cy="6817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100"/>
                </a:lnSpc>
                <a:spcBef>
                  <a:spcPts val="1000"/>
                </a:spcBef>
                <a:spcAft>
                  <a:spcPts val="0"/>
                </a:spcAft>
                <a:buClrTx/>
                <a:buSzTx/>
                <a:buFont typeface="Arial" panose="020B0604020202020204" pitchFamily="34" charset="0"/>
                <a:buNone/>
                <a:tabLst/>
                <a:defRPr/>
              </a:pPr>
              <a:r>
                <a:rPr kumimoji="0" lang="en-GB" sz="1200" b="0" i="0" u="none" strike="noStrike" kern="100" cap="none" spc="0" normalizeH="0" baseline="0" noProof="0" dirty="0">
                  <a:ln>
                    <a:noFill/>
                  </a:ln>
                  <a:solidFill>
                    <a:srgbClr val="888B8D">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Improved programme ownership through strategic stakeholder engagement</a:t>
              </a:r>
            </a:p>
          </p:txBody>
        </p:sp>
        <p:sp>
          <p:nvSpPr>
            <p:cNvPr id="151" name="Oval 150">
              <a:extLst>
                <a:ext uri="{FF2B5EF4-FFF2-40B4-BE49-F238E27FC236}">
                  <a16:creationId xmlns:a16="http://schemas.microsoft.com/office/drawing/2014/main" id="{16006B03-0E6A-EE93-BF49-C0F7278B608E}"/>
                </a:ext>
              </a:extLst>
            </p:cNvPr>
            <p:cNvSpPr/>
            <p:nvPr/>
          </p:nvSpPr>
          <p:spPr>
            <a:xfrm>
              <a:off x="6050429" y="3721554"/>
              <a:ext cx="593288" cy="593288"/>
            </a:xfrm>
            <a:prstGeom prst="ellipse">
              <a:avLst/>
            </a:prstGeom>
            <a:solidFill>
              <a:schemeClr val="accent2">
                <a:lumMod val="40000"/>
                <a:lumOff val="6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pic>
          <p:nvPicPr>
            <p:cNvPr id="153" name="Graphic 152">
              <a:extLst>
                <a:ext uri="{FF2B5EF4-FFF2-40B4-BE49-F238E27FC236}">
                  <a16:creationId xmlns:a16="http://schemas.microsoft.com/office/drawing/2014/main" id="{8499D4FA-B8DB-96F7-E50D-B8118ECEDA06}"/>
                </a:ext>
              </a:extLst>
            </p:cNvPr>
            <p:cNvPicPr>
              <a:picLocks noChangeAspect="1"/>
            </p:cNvPicPr>
            <p:nvPr/>
          </p:nvPicPr>
          <p:blipFill>
            <a:blip r:embed="rId4">
              <a:extLst>
                <a:ext uri="{96DAC541-7B7A-43D3-8B79-37D633B846F1}">
                  <asvg:svgBlip xmlns:asvg="http://schemas.microsoft.com/office/drawing/2016/SVG/main" r:embed="rId5"/>
                </a:ext>
              </a:extLst>
            </a:blip>
            <a:srcRect/>
            <a:stretch/>
          </p:blipFill>
          <p:spPr>
            <a:xfrm>
              <a:off x="6168030" y="3839678"/>
              <a:ext cx="357040" cy="357040"/>
            </a:xfrm>
            <a:prstGeom prst="rect">
              <a:avLst/>
            </a:prstGeom>
          </p:spPr>
        </p:pic>
      </p:grpSp>
      <p:grpSp>
        <p:nvGrpSpPr>
          <p:cNvPr id="3" name="Group 2">
            <a:extLst>
              <a:ext uri="{FF2B5EF4-FFF2-40B4-BE49-F238E27FC236}">
                <a16:creationId xmlns:a16="http://schemas.microsoft.com/office/drawing/2014/main" id="{7312EB65-FB96-148D-3145-28D5243B2968}"/>
              </a:ext>
            </a:extLst>
          </p:cNvPr>
          <p:cNvGrpSpPr/>
          <p:nvPr/>
        </p:nvGrpSpPr>
        <p:grpSpPr>
          <a:xfrm>
            <a:off x="5265857" y="1904501"/>
            <a:ext cx="1485246" cy="3196427"/>
            <a:chOff x="4111360" y="1904501"/>
            <a:chExt cx="1485246" cy="3196427"/>
          </a:xfrm>
        </p:grpSpPr>
        <p:sp>
          <p:nvSpPr>
            <p:cNvPr id="139" name="Subtitle 2">
              <a:extLst>
                <a:ext uri="{FF2B5EF4-FFF2-40B4-BE49-F238E27FC236}">
                  <a16:creationId xmlns:a16="http://schemas.microsoft.com/office/drawing/2014/main" id="{A68DF998-0686-4E5C-20DA-D8AF4E7AD4BF}"/>
                </a:ext>
              </a:extLst>
            </p:cNvPr>
            <p:cNvSpPr txBox="1">
              <a:spLocks/>
            </p:cNvSpPr>
            <p:nvPr/>
          </p:nvSpPr>
          <p:spPr>
            <a:xfrm>
              <a:off x="4111360" y="2628662"/>
              <a:ext cx="1436925" cy="607541"/>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100"/>
                </a:lnSpc>
                <a:spcBef>
                  <a:spcPts val="1000"/>
                </a:spcBef>
                <a:spcAft>
                  <a:spcPts val="0"/>
                </a:spcAft>
                <a:buClrTx/>
                <a:buSzTx/>
                <a:buFont typeface="Arial" panose="020B0604020202020204" pitchFamily="34" charset="0"/>
                <a:buNone/>
                <a:tabLst/>
                <a:defRPr/>
              </a:pPr>
              <a:r>
                <a:rPr kumimoji="0" lang="en-GB" sz="1200" b="0" i="0" u="none" strike="noStrike" kern="100" cap="none" spc="0" normalizeH="0" baseline="0" noProof="0">
                  <a:ln>
                    <a:noFill/>
                  </a:ln>
                  <a:solidFill>
                    <a:srgbClr val="888B8D">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Ensure availability of medications, and basic equipment at all times when needed at the facility</a:t>
              </a:r>
              <a:endParaRPr kumimoji="0" lang="en-GB" sz="1200" b="0" i="0" u="none" strike="noStrike" kern="100" cap="none" spc="0" normalizeH="0" baseline="0" noProof="0" dirty="0">
                <a:ln>
                  <a:noFill/>
                </a:ln>
                <a:solidFill>
                  <a:srgbClr val="888B8D">
                    <a:lumMod val="50000"/>
                  </a:srgbClr>
                </a:solidFill>
                <a:effectLst/>
                <a:uLnTx/>
                <a:uFillTx/>
                <a:latin typeface="Calibri" panose="020F0502020204030204" pitchFamily="34" charset="0"/>
                <a:ea typeface="Calibri" panose="020F0502020204030204" pitchFamily="34" charset="0"/>
                <a:cs typeface="Calibri" panose="020F0502020204030204" pitchFamily="34" charset="0"/>
              </a:endParaRPr>
            </a:p>
          </p:txBody>
        </p:sp>
        <p:sp>
          <p:nvSpPr>
            <p:cNvPr id="141" name="Subtitle 2">
              <a:extLst>
                <a:ext uri="{FF2B5EF4-FFF2-40B4-BE49-F238E27FC236}">
                  <a16:creationId xmlns:a16="http://schemas.microsoft.com/office/drawing/2014/main" id="{DDCEBC62-150D-0F28-E71D-3389C301A1A7}"/>
                </a:ext>
              </a:extLst>
            </p:cNvPr>
            <p:cNvSpPr txBox="1">
              <a:spLocks/>
            </p:cNvSpPr>
            <p:nvPr/>
          </p:nvSpPr>
          <p:spPr>
            <a:xfrm>
              <a:off x="4159681" y="4419168"/>
              <a:ext cx="1436925" cy="681760"/>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l" defTabSz="914400" rtl="0" eaLnBrk="1" fontAlgn="auto" latinLnBrk="0" hangingPunct="1">
                <a:lnSpc>
                  <a:spcPts val="1100"/>
                </a:lnSpc>
                <a:spcBef>
                  <a:spcPts val="1000"/>
                </a:spcBef>
                <a:spcAft>
                  <a:spcPts val="0"/>
                </a:spcAft>
                <a:buClrTx/>
                <a:buSzTx/>
                <a:buFont typeface="Arial" panose="020B0604020202020204" pitchFamily="34" charset="0"/>
                <a:buNone/>
                <a:tabLst/>
                <a:defRPr/>
              </a:pPr>
              <a:r>
                <a:rPr kumimoji="0" lang="en-GB" sz="1200" b="0" i="0" u="none" strike="noStrike" kern="100" cap="none" spc="0" normalizeH="0" baseline="0" noProof="0" dirty="0">
                  <a:ln>
                    <a:noFill/>
                  </a:ln>
                  <a:solidFill>
                    <a:srgbClr val="888B8D">
                      <a:lumMod val="50000"/>
                    </a:srgbClr>
                  </a:solidFill>
                  <a:effectLst/>
                  <a:uLnTx/>
                  <a:uFillTx/>
                  <a:latin typeface="Calibri" panose="020F0502020204030204" pitchFamily="34" charset="0"/>
                  <a:ea typeface="Calibri" panose="020F0502020204030204" pitchFamily="34" charset="0"/>
                  <a:cs typeface="Calibri" panose="020F0502020204030204" pitchFamily="34" charset="0"/>
                </a:rPr>
                <a:t>Improved access to medication through enrolment of over 5,398 clients on health insurance </a:t>
              </a:r>
            </a:p>
          </p:txBody>
        </p:sp>
        <p:sp>
          <p:nvSpPr>
            <p:cNvPr id="142" name="Oval 141">
              <a:extLst>
                <a:ext uri="{FF2B5EF4-FFF2-40B4-BE49-F238E27FC236}">
                  <a16:creationId xmlns:a16="http://schemas.microsoft.com/office/drawing/2014/main" id="{AC2CCEE9-9B5E-95E8-90AE-132A3B2C12B2}"/>
                </a:ext>
              </a:extLst>
            </p:cNvPr>
            <p:cNvSpPr/>
            <p:nvPr/>
          </p:nvSpPr>
          <p:spPr>
            <a:xfrm>
              <a:off x="4216830" y="3721554"/>
              <a:ext cx="593288" cy="593288"/>
            </a:xfrm>
            <a:prstGeom prst="ellipse">
              <a:avLst/>
            </a:prstGeom>
            <a:solidFill>
              <a:schemeClr val="accent2">
                <a:lumMod val="40000"/>
                <a:lumOff val="6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sp>
          <p:nvSpPr>
            <p:cNvPr id="146" name="Oval 145">
              <a:extLst>
                <a:ext uri="{FF2B5EF4-FFF2-40B4-BE49-F238E27FC236}">
                  <a16:creationId xmlns:a16="http://schemas.microsoft.com/office/drawing/2014/main" id="{432644DB-5363-1CF1-AAFF-54A64474B57F}"/>
                </a:ext>
              </a:extLst>
            </p:cNvPr>
            <p:cNvSpPr/>
            <p:nvPr/>
          </p:nvSpPr>
          <p:spPr>
            <a:xfrm>
              <a:off x="4168509" y="1904501"/>
              <a:ext cx="593288" cy="593288"/>
            </a:xfrm>
            <a:prstGeom prst="ellipse">
              <a:avLst/>
            </a:prstGeom>
            <a:solidFill>
              <a:schemeClr val="accent2">
                <a:lumMod val="40000"/>
                <a:lumOff val="60000"/>
              </a:schemeClr>
            </a:solidFill>
            <a:ln w="952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pic>
          <p:nvPicPr>
            <p:cNvPr id="148" name="Graphic 147">
              <a:extLst>
                <a:ext uri="{FF2B5EF4-FFF2-40B4-BE49-F238E27FC236}">
                  <a16:creationId xmlns:a16="http://schemas.microsoft.com/office/drawing/2014/main" id="{1C223474-3441-8806-8824-B0A0D2838E00}"/>
                </a:ext>
              </a:extLst>
            </p:cNvPr>
            <p:cNvPicPr>
              <a:picLocks noChangeAspect="1"/>
            </p:cNvPicPr>
            <p:nvPr/>
          </p:nvPicPr>
          <p:blipFill>
            <a:blip r:embed="rId6">
              <a:extLst>
                <a:ext uri="{96DAC541-7B7A-43D3-8B79-37D633B846F1}">
                  <asvg:svgBlip xmlns:asvg="http://schemas.microsoft.com/office/drawing/2016/SVG/main" r:embed="rId7"/>
                </a:ext>
              </a:extLst>
            </a:blip>
            <a:srcRect/>
            <a:stretch/>
          </p:blipFill>
          <p:spPr>
            <a:xfrm>
              <a:off x="4336282" y="3847426"/>
              <a:ext cx="357244" cy="357244"/>
            </a:xfrm>
            <a:prstGeom prst="rect">
              <a:avLst/>
            </a:prstGeom>
          </p:spPr>
        </p:pic>
        <p:pic>
          <p:nvPicPr>
            <p:cNvPr id="154" name="Graphic 153">
              <a:extLst>
                <a:ext uri="{FF2B5EF4-FFF2-40B4-BE49-F238E27FC236}">
                  <a16:creationId xmlns:a16="http://schemas.microsoft.com/office/drawing/2014/main" id="{F0450BDB-2416-A7D9-DE04-FDBC4614404A}"/>
                </a:ext>
              </a:extLst>
            </p:cNvPr>
            <p:cNvPicPr>
              <a:picLocks noChangeAspect="1"/>
            </p:cNvPicPr>
            <p:nvPr/>
          </p:nvPicPr>
          <p:blipFill>
            <a:blip r:embed="rId8">
              <a:extLst>
                <a:ext uri="{96DAC541-7B7A-43D3-8B79-37D633B846F1}">
                  <asvg:svgBlip xmlns:asvg="http://schemas.microsoft.com/office/drawing/2016/SVG/main" r:embed="rId9"/>
                </a:ext>
              </a:extLst>
            </a:blip>
            <a:srcRect/>
            <a:stretch/>
          </p:blipFill>
          <p:spPr>
            <a:xfrm>
              <a:off x="4289764" y="2054210"/>
              <a:ext cx="355130" cy="355130"/>
            </a:xfrm>
            <a:prstGeom prst="rect">
              <a:avLst/>
            </a:prstGeom>
          </p:spPr>
        </p:pic>
      </p:grpSp>
      <p:grpSp>
        <p:nvGrpSpPr>
          <p:cNvPr id="50" name="Group 49">
            <a:extLst>
              <a:ext uri="{FF2B5EF4-FFF2-40B4-BE49-F238E27FC236}">
                <a16:creationId xmlns:a16="http://schemas.microsoft.com/office/drawing/2014/main" id="{2D259F0D-5382-0455-A995-6769901D32B0}"/>
              </a:ext>
            </a:extLst>
          </p:cNvPr>
          <p:cNvGrpSpPr/>
          <p:nvPr/>
        </p:nvGrpSpPr>
        <p:grpSpPr>
          <a:xfrm>
            <a:off x="9761314" y="0"/>
            <a:ext cx="2430685" cy="6858000"/>
            <a:chOff x="9853912" y="0"/>
            <a:chExt cx="2338087" cy="6596742"/>
          </a:xfrm>
        </p:grpSpPr>
        <p:pic>
          <p:nvPicPr>
            <p:cNvPr id="38" name="Picture 37">
              <a:extLst>
                <a:ext uri="{FF2B5EF4-FFF2-40B4-BE49-F238E27FC236}">
                  <a16:creationId xmlns:a16="http://schemas.microsoft.com/office/drawing/2014/main" id="{AC827EBB-0793-7382-4937-6CBE367E4CC2}"/>
                </a:ext>
              </a:extLst>
            </p:cNvPr>
            <p:cNvPicPr>
              <a:picLocks noChangeAspect="1"/>
            </p:cNvPicPr>
            <p:nvPr/>
          </p:nvPicPr>
          <p:blipFill>
            <a:blip r:embed="rId10">
              <a:extLst>
                <a:ext uri="{28A0092B-C50C-407E-A947-70E740481C1C}">
                  <a14:useLocalDpi xmlns:a14="http://schemas.microsoft.com/office/drawing/2010/main" val="0"/>
                </a:ext>
              </a:extLst>
            </a:blip>
            <a:srcRect l="21396" t="2383" r="16305" b="4441"/>
            <a:stretch>
              <a:fillRect/>
            </a:stretch>
          </p:blipFill>
          <p:spPr>
            <a:xfrm>
              <a:off x="9853912" y="0"/>
              <a:ext cx="2338087" cy="2712832"/>
            </a:xfrm>
            <a:custGeom>
              <a:avLst/>
              <a:gdLst>
                <a:gd name="connsiteX0" fmla="*/ 0 w 2338087"/>
                <a:gd name="connsiteY0" fmla="*/ 0 h 2712832"/>
                <a:gd name="connsiteX1" fmla="*/ 2338087 w 2338087"/>
                <a:gd name="connsiteY1" fmla="*/ 0 h 2712832"/>
                <a:gd name="connsiteX2" fmla="*/ 2338087 w 2338087"/>
                <a:gd name="connsiteY2" fmla="*/ 2712832 h 2712832"/>
                <a:gd name="connsiteX3" fmla="*/ 0 w 2338087"/>
                <a:gd name="connsiteY3" fmla="*/ 2712832 h 2712832"/>
                <a:gd name="connsiteX4" fmla="*/ 0 w 2338087"/>
                <a:gd name="connsiteY4" fmla="*/ 0 h 2712832"/>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087" h="2712832">
                  <a:moveTo>
                    <a:pt x="0" y="0"/>
                  </a:moveTo>
                  <a:lnTo>
                    <a:pt x="2338087" y="0"/>
                  </a:lnTo>
                  <a:lnTo>
                    <a:pt x="2338087" y="2712832"/>
                  </a:lnTo>
                  <a:lnTo>
                    <a:pt x="0" y="2712832"/>
                  </a:lnTo>
                  <a:lnTo>
                    <a:pt x="0" y="0"/>
                  </a:lnTo>
                  <a:close/>
                </a:path>
              </a:pathLst>
            </a:custGeom>
            <a:noFill/>
            <a:ln>
              <a:noFill/>
            </a:ln>
          </p:spPr>
        </p:pic>
        <p:pic>
          <p:nvPicPr>
            <p:cNvPr id="39" name="Picture 38">
              <a:extLst>
                <a:ext uri="{FF2B5EF4-FFF2-40B4-BE49-F238E27FC236}">
                  <a16:creationId xmlns:a16="http://schemas.microsoft.com/office/drawing/2014/main" id="{4AC8ED08-E8D0-F1CB-152B-10BA710FD190}"/>
                </a:ext>
              </a:extLst>
            </p:cNvPr>
            <p:cNvPicPr>
              <a:picLocks noChangeAspect="1"/>
            </p:cNvPicPr>
            <p:nvPr/>
          </p:nvPicPr>
          <p:blipFill>
            <a:blip r:embed="rId11">
              <a:extLst>
                <a:ext uri="{28A0092B-C50C-407E-A947-70E740481C1C}">
                  <a14:useLocalDpi xmlns:a14="http://schemas.microsoft.com/office/drawing/2010/main" val="0"/>
                </a:ext>
              </a:extLst>
            </a:blip>
            <a:srcRect l="29501" t="1081" r="28357" b="215"/>
            <a:stretch>
              <a:fillRect/>
            </a:stretch>
          </p:blipFill>
          <p:spPr bwMode="auto">
            <a:xfrm>
              <a:off x="9853912" y="2839903"/>
              <a:ext cx="2338087" cy="3756839"/>
            </a:xfrm>
            <a:custGeom>
              <a:avLst/>
              <a:gdLst>
                <a:gd name="connsiteX0" fmla="*/ 0 w 2338087"/>
                <a:gd name="connsiteY0" fmla="*/ 0 h 3756839"/>
                <a:gd name="connsiteX1" fmla="*/ 2338087 w 2338087"/>
                <a:gd name="connsiteY1" fmla="*/ 0 h 3756839"/>
                <a:gd name="connsiteX2" fmla="*/ 2338087 w 2338087"/>
                <a:gd name="connsiteY2" fmla="*/ 3756839 h 3756839"/>
                <a:gd name="connsiteX3" fmla="*/ 0 w 2338087"/>
                <a:gd name="connsiteY3" fmla="*/ 3756839 h 3756839"/>
                <a:gd name="connsiteX4" fmla="*/ 0 w 2338087"/>
                <a:gd name="connsiteY4" fmla="*/ 0 h 375683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338087" h="3756839">
                  <a:moveTo>
                    <a:pt x="0" y="0"/>
                  </a:moveTo>
                  <a:lnTo>
                    <a:pt x="2338087" y="0"/>
                  </a:lnTo>
                  <a:lnTo>
                    <a:pt x="2338087" y="3756839"/>
                  </a:lnTo>
                  <a:lnTo>
                    <a:pt x="0" y="3756839"/>
                  </a:lnTo>
                  <a:lnTo>
                    <a:pt x="0" y="0"/>
                  </a:lnTo>
                  <a:close/>
                </a:path>
              </a:pathLst>
            </a:custGeom>
            <a:noFill/>
            <a:ln>
              <a:noFill/>
            </a:ln>
          </p:spPr>
        </p:pic>
      </p:grpSp>
    </p:spTree>
    <p:extLst>
      <p:ext uri="{BB962C8B-B14F-4D97-AF65-F5344CB8AC3E}">
        <p14:creationId xmlns:p14="http://schemas.microsoft.com/office/powerpoint/2010/main" val="2321291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7A997F7-7E3E-F188-864D-801C6BD13076}"/>
            </a:ext>
          </a:extLst>
        </p:cNvPr>
        <p:cNvGrpSpPr/>
        <p:nvPr/>
      </p:nvGrpSpPr>
      <p:grpSpPr>
        <a:xfrm>
          <a:off x="0" y="0"/>
          <a:ext cx="0" cy="0"/>
          <a:chOff x="0" y="0"/>
          <a:chExt cx="0" cy="0"/>
        </a:xfrm>
      </p:grpSpPr>
      <p:sp>
        <p:nvSpPr>
          <p:cNvPr id="97" name="Text Placeholder 1">
            <a:extLst>
              <a:ext uri="{FF2B5EF4-FFF2-40B4-BE49-F238E27FC236}">
                <a16:creationId xmlns:a16="http://schemas.microsoft.com/office/drawing/2014/main" id="{6B4D3101-0ACC-5E0A-D750-534FD4C67259}"/>
              </a:ext>
            </a:extLst>
          </p:cNvPr>
          <p:cNvSpPr txBox="1">
            <a:spLocks/>
          </p:cNvSpPr>
          <p:nvPr/>
        </p:nvSpPr>
        <p:spPr>
          <a:xfrm>
            <a:off x="953746" y="238898"/>
            <a:ext cx="10502221" cy="436017"/>
          </a:xfrm>
          <a:prstGeom prst="rect">
            <a:avLst/>
          </a:prstGeom>
        </p:spPr>
        <p:txBody>
          <a:bodyPr vert="horz" wrap="square" lIns="0" tIns="0" rIns="0" bIns="0" rtlCol="0" anchor="t">
            <a:spAutoFit/>
          </a:bodyPr>
          <a:lstStyle>
            <a:lvl1pPr marL="0" indent="0" algn="ctr" defTabSz="1219170" rtl="0" eaLnBrk="1" latinLnBrk="0" hangingPunct="1">
              <a:spcBef>
                <a:spcPts val="1000"/>
              </a:spcBef>
              <a:buFontTx/>
              <a:buNone/>
              <a:defRPr lang="en-US" sz="1400" b="0" kern="1200">
                <a:solidFill>
                  <a:schemeClr val="tx1"/>
                </a:solidFill>
                <a:latin typeface="Museo Sans 500"/>
                <a:ea typeface="+mn-ea"/>
                <a:cs typeface="+mn-cs"/>
              </a:defRPr>
            </a:lvl1pPr>
            <a:lvl2pPr marL="0" indent="0" algn="l" defTabSz="1219170" rtl="0" eaLnBrk="1" latinLnBrk="0" hangingPunct="1">
              <a:spcBef>
                <a:spcPts val="1000"/>
              </a:spcBef>
              <a:buFontTx/>
              <a:buNone/>
              <a:defRPr lang="en-US" sz="1400" kern="1200" dirty="0" smtClean="0">
                <a:solidFill>
                  <a:schemeClr val="tx1"/>
                </a:solidFill>
                <a:latin typeface="Museo Sans 500"/>
                <a:ea typeface="+mn-ea"/>
                <a:cs typeface="+mn-cs"/>
              </a:defRPr>
            </a:lvl2pPr>
            <a:lvl3pPr marL="304792"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3pPr>
            <a:lvl4pPr marL="609585"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4pPr>
            <a:lvl5pPr marL="914377" indent="-304792" algn="l" defTabSz="1219170" rtl="0" eaLnBrk="1" latinLnBrk="0" hangingPunct="1">
              <a:spcBef>
                <a:spcPts val="1000"/>
              </a:spcBef>
              <a:buFont typeface="Arial" panose="020B0604020202020204" pitchFamily="34" charset="0"/>
              <a:buChar char="•"/>
              <a:defRPr lang="en-US" sz="1400" kern="1200" dirty="0">
                <a:solidFill>
                  <a:schemeClr val="tx1"/>
                </a:solidFill>
                <a:latin typeface="Museo Sans 50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ts val="3400"/>
              </a:lnSpc>
              <a:spcBef>
                <a:spcPts val="1000"/>
              </a:spcBef>
              <a:spcAft>
                <a:spcPts val="0"/>
              </a:spcAft>
              <a:buClrTx/>
              <a:buSzTx/>
              <a:buFontTx/>
              <a:buNone/>
              <a:tabLst/>
              <a:defRPr/>
            </a:pPr>
            <a:r>
              <a:rPr kumimoji="0" lang="en-US" sz="3200" b="1" i="0" u="none" strike="noStrike" kern="1200" cap="none" spc="0" normalizeH="0" baseline="0" noProof="0" dirty="0">
                <a:ln>
                  <a:noFill/>
                </a:ln>
                <a:solidFill>
                  <a:srgbClr val="002E6D"/>
                </a:solidFill>
                <a:effectLst/>
                <a:uLnTx/>
                <a:uFillTx/>
                <a:latin typeface="Calibri" panose="020F0502020204030204" pitchFamily="34" charset="0"/>
                <a:ea typeface="Calibri" panose="020F0502020204030204" pitchFamily="34" charset="0"/>
                <a:cs typeface="Calibri" panose="020F0502020204030204" pitchFamily="34" charset="0"/>
              </a:rPr>
              <a:t>NHCI Cascade as at May 2025</a:t>
            </a:r>
          </a:p>
        </p:txBody>
      </p:sp>
      <p:graphicFrame>
        <p:nvGraphicFramePr>
          <p:cNvPr id="3" name="Chart 2">
            <a:extLst>
              <a:ext uri="{FF2B5EF4-FFF2-40B4-BE49-F238E27FC236}">
                <a16:creationId xmlns:a16="http://schemas.microsoft.com/office/drawing/2014/main" id="{13EBAAA8-C406-48BF-89D8-19CC889BCA95}"/>
              </a:ext>
            </a:extLst>
          </p:cNvPr>
          <p:cNvGraphicFramePr>
            <a:graphicFrameLocks/>
          </p:cNvGraphicFramePr>
          <p:nvPr/>
        </p:nvGraphicFramePr>
        <p:xfrm>
          <a:off x="953746" y="950259"/>
          <a:ext cx="10718301" cy="5056094"/>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29687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893E97F-F335-33A2-F2E1-5465DED99A56}"/>
            </a:ext>
          </a:extLst>
        </p:cNvPr>
        <p:cNvGrpSpPr/>
        <p:nvPr/>
      </p:nvGrpSpPr>
      <p:grpSpPr>
        <a:xfrm>
          <a:off x="0" y="0"/>
          <a:ext cx="0" cy="0"/>
          <a:chOff x="0" y="0"/>
          <a:chExt cx="0" cy="0"/>
        </a:xfrm>
      </p:grpSpPr>
      <p:sp>
        <p:nvSpPr>
          <p:cNvPr id="2" name="Rectangle 1">
            <a:extLst>
              <a:ext uri="{FF2B5EF4-FFF2-40B4-BE49-F238E27FC236}">
                <a16:creationId xmlns:a16="http://schemas.microsoft.com/office/drawing/2014/main" id="{6E2CCD25-5C4C-1F70-DE3A-21E8236E2B87}"/>
              </a:ext>
            </a:extLst>
          </p:cNvPr>
          <p:cNvSpPr/>
          <p:nvPr/>
        </p:nvSpPr>
        <p:spPr>
          <a:xfrm>
            <a:off x="1577788" y="1178560"/>
            <a:ext cx="9059732" cy="492443"/>
          </a:xfrm>
          <a:prstGeom prst="rect">
            <a:avLst/>
          </a:prstGeom>
          <a:solidFill>
            <a:schemeClr val="tx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Tx/>
              <a:buSzTx/>
              <a:buFontTx/>
              <a:buNone/>
              <a:tabLst/>
              <a:defRPr/>
            </a:pPr>
            <a:endParaRPr kumimoji="0" lang="en-NG" sz="2400" b="0" i="0" u="none" strike="noStrike" kern="1200" cap="none" spc="0" normalizeH="0" baseline="0" noProof="0">
              <a:ln>
                <a:noFill/>
              </a:ln>
              <a:solidFill>
                <a:srgbClr val="FFFFFF"/>
              </a:solidFill>
              <a:effectLst/>
              <a:uLnTx/>
              <a:uFillTx/>
              <a:latin typeface="Museo 300"/>
              <a:ea typeface="+mn-ea"/>
              <a:cs typeface="+mn-cs"/>
            </a:endParaRPr>
          </a:p>
        </p:txBody>
      </p:sp>
      <p:sp>
        <p:nvSpPr>
          <p:cNvPr id="97" name="Text Placeholder 1">
            <a:extLst>
              <a:ext uri="{FF2B5EF4-FFF2-40B4-BE49-F238E27FC236}">
                <a16:creationId xmlns:a16="http://schemas.microsoft.com/office/drawing/2014/main" id="{510ACFA9-7917-5296-AA1B-A82D8E24B00E}"/>
              </a:ext>
            </a:extLst>
          </p:cNvPr>
          <p:cNvSpPr txBox="1">
            <a:spLocks/>
          </p:cNvSpPr>
          <p:nvPr/>
        </p:nvSpPr>
        <p:spPr>
          <a:xfrm>
            <a:off x="609600" y="395838"/>
            <a:ext cx="10932159" cy="492443"/>
          </a:xfrm>
          <a:prstGeom prst="rect">
            <a:avLst/>
          </a:prstGeom>
        </p:spPr>
        <p:txBody>
          <a:bodyPr vert="horz" wrap="square" lIns="0" tIns="0" rIns="0" bIns="0" rtlCol="0" anchor="t">
            <a:spAutoFit/>
          </a:bodyPr>
          <a:lstStyle>
            <a:lvl1pPr marL="0" indent="0" algn="ctr" defTabSz="1219170" rtl="0" eaLnBrk="1" latinLnBrk="0" hangingPunct="1">
              <a:spcBef>
                <a:spcPts val="1000"/>
              </a:spcBef>
              <a:buFontTx/>
              <a:buNone/>
              <a:defRPr lang="en-US" sz="1400" b="0" kern="1200">
                <a:solidFill>
                  <a:schemeClr val="tx1"/>
                </a:solidFill>
                <a:latin typeface="Museo Sans 500"/>
                <a:ea typeface="+mn-ea"/>
                <a:cs typeface="+mn-cs"/>
              </a:defRPr>
            </a:lvl1pPr>
            <a:lvl2pPr marL="0" indent="0" algn="l" defTabSz="1219170" rtl="0" eaLnBrk="1" latinLnBrk="0" hangingPunct="1">
              <a:spcBef>
                <a:spcPts val="1000"/>
              </a:spcBef>
              <a:buFontTx/>
              <a:buNone/>
              <a:defRPr lang="en-US" sz="1400" kern="1200" dirty="0" smtClean="0">
                <a:solidFill>
                  <a:schemeClr val="tx1"/>
                </a:solidFill>
                <a:latin typeface="Museo Sans 500"/>
                <a:ea typeface="+mn-ea"/>
                <a:cs typeface="+mn-cs"/>
              </a:defRPr>
            </a:lvl2pPr>
            <a:lvl3pPr marL="304792"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3pPr>
            <a:lvl4pPr marL="609585"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4pPr>
            <a:lvl5pPr marL="914377" indent="-304792" algn="l" defTabSz="1219170" rtl="0" eaLnBrk="1" latinLnBrk="0" hangingPunct="1">
              <a:spcBef>
                <a:spcPts val="1000"/>
              </a:spcBef>
              <a:buFont typeface="Arial" panose="020B0604020202020204" pitchFamily="34" charset="0"/>
              <a:buChar char="•"/>
              <a:defRPr lang="en-US" sz="1400" kern="1200" dirty="0">
                <a:solidFill>
                  <a:schemeClr val="tx1"/>
                </a:solidFill>
                <a:latin typeface="Museo Sans 50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marL="0" marR="0" lvl="0" indent="0" algn="ctr" defTabSz="1219170" rtl="0" eaLnBrk="1" fontAlgn="auto" latinLnBrk="0" hangingPunct="1">
              <a:lnSpc>
                <a:spcPct val="100000"/>
              </a:lnSpc>
              <a:spcBef>
                <a:spcPts val="1000"/>
              </a:spcBef>
              <a:spcAft>
                <a:spcPts val="0"/>
              </a:spcAft>
              <a:buClrTx/>
              <a:buSzTx/>
              <a:buFontTx/>
              <a:buNone/>
              <a:tabLst/>
              <a:defRPr sz="1400" b="1" i="0" u="none" strike="noStrike" kern="1200" spc="0" baseline="0">
                <a:solidFill>
                  <a:srgbClr val="002060"/>
                </a:solidFill>
                <a:latin typeface="+mn-lt"/>
                <a:ea typeface="+mn-ea"/>
                <a:cs typeface="+mn-cs"/>
              </a:defRPr>
            </a:pPr>
            <a:r>
              <a:rPr kumimoji="0" lang="en-US" sz="3200" b="1" i="0" u="none" strike="noStrike" kern="1200" cap="none" spc="0" normalizeH="0" baseline="0" noProof="0" dirty="0">
                <a:ln>
                  <a:noFill/>
                </a:ln>
                <a:solidFill>
                  <a:srgbClr val="002060"/>
                </a:solidFill>
                <a:effectLst/>
                <a:uLnTx/>
                <a:uFillTx/>
                <a:latin typeface="Museo 300"/>
                <a:ea typeface="+mn-ea"/>
                <a:cs typeface="+mn-cs"/>
              </a:rPr>
              <a:t>% Controlled BP at latest visit in past 3 months as at May 2025</a:t>
            </a:r>
          </a:p>
        </p:txBody>
      </p:sp>
      <p:graphicFrame>
        <p:nvGraphicFramePr>
          <p:cNvPr id="11" name="Chart 10">
            <a:extLst>
              <a:ext uri="{FF2B5EF4-FFF2-40B4-BE49-F238E27FC236}">
                <a16:creationId xmlns:a16="http://schemas.microsoft.com/office/drawing/2014/main" id="{22BFA6B7-553E-6F12-B0F7-2B85B6C1C3CD}"/>
              </a:ext>
            </a:extLst>
          </p:cNvPr>
          <p:cNvGraphicFramePr>
            <a:graphicFrameLocks/>
          </p:cNvGraphicFramePr>
          <p:nvPr>
            <p:extLst>
              <p:ext uri="{D42A27DB-BD31-4B8C-83A1-F6EECF244321}">
                <p14:modId xmlns:p14="http://schemas.microsoft.com/office/powerpoint/2010/main" val="4132972617"/>
              </p:ext>
            </p:extLst>
          </p:nvPr>
        </p:nvGraphicFramePr>
        <p:xfrm>
          <a:off x="1545813" y="1208174"/>
          <a:ext cx="9059732" cy="4729181"/>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3524220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70CC00B-3427-80BF-215A-95122AA3F422}"/>
              </a:ext>
            </a:extLst>
          </p:cNvPr>
          <p:cNvSpPr/>
          <p:nvPr/>
        </p:nvSpPr>
        <p:spPr>
          <a:xfrm>
            <a:off x="0" y="0"/>
            <a:ext cx="12192000" cy="1600200"/>
          </a:xfrm>
          <a:prstGeom prst="rect">
            <a:avLst/>
          </a:prstGeom>
          <a:solidFill>
            <a:srgbClr val="002E6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NG"/>
          </a:p>
        </p:txBody>
      </p:sp>
      <p:sp>
        <p:nvSpPr>
          <p:cNvPr id="1048659" name="Text Placeholder 1"/>
          <p:cNvSpPr txBox="1"/>
          <p:nvPr/>
        </p:nvSpPr>
        <p:spPr>
          <a:xfrm>
            <a:off x="653144" y="713238"/>
            <a:ext cx="4032067" cy="738664"/>
          </a:xfrm>
          <a:prstGeom prst="rect">
            <a:avLst/>
          </a:prstGeom>
        </p:spPr>
        <p:txBody>
          <a:bodyPr vert="horz" wrap="square" lIns="0" tIns="0" rIns="0" bIns="0" rtlCol="0" anchor="t">
            <a:spAutoFit/>
          </a:bodyPr>
          <a:lstStyle>
            <a:lvl1pPr marL="0" indent="0" algn="ctr" defTabSz="1219170" rtl="0" eaLnBrk="1" latinLnBrk="0" hangingPunct="1">
              <a:spcBef>
                <a:spcPts val="1000"/>
              </a:spcBef>
              <a:buFontTx/>
              <a:buNone/>
              <a:defRPr lang="en-US" sz="1400" b="0" kern="1200">
                <a:solidFill>
                  <a:schemeClr val="tx1"/>
                </a:solidFill>
                <a:latin typeface="Museo Sans 500"/>
                <a:ea typeface="+mn-ea"/>
                <a:cs typeface="+mn-cs"/>
              </a:defRPr>
            </a:lvl1pPr>
            <a:lvl2pPr marL="0" indent="0" algn="l" defTabSz="1219170" rtl="0" eaLnBrk="1" latinLnBrk="0" hangingPunct="1">
              <a:spcBef>
                <a:spcPts val="1000"/>
              </a:spcBef>
              <a:buFontTx/>
              <a:buNone/>
              <a:defRPr lang="en-US" sz="1400" kern="1200" dirty="0" smtClean="0">
                <a:solidFill>
                  <a:schemeClr val="tx1"/>
                </a:solidFill>
                <a:latin typeface="Museo Sans 500"/>
                <a:ea typeface="+mn-ea"/>
                <a:cs typeface="+mn-cs"/>
              </a:defRPr>
            </a:lvl2pPr>
            <a:lvl3pPr marL="304792"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3pPr>
            <a:lvl4pPr marL="609585" indent="-304792" algn="l" defTabSz="1219170" rtl="0" eaLnBrk="1" latinLnBrk="0" hangingPunct="1">
              <a:spcBef>
                <a:spcPts val="1000"/>
              </a:spcBef>
              <a:buFont typeface="Arial" panose="020B0604020202020204" pitchFamily="34" charset="0"/>
              <a:buChar char="•"/>
              <a:defRPr lang="en-US" sz="1400" kern="1200" dirty="0" smtClean="0">
                <a:solidFill>
                  <a:schemeClr val="tx1"/>
                </a:solidFill>
                <a:latin typeface="Museo Sans 500"/>
                <a:ea typeface="+mn-ea"/>
                <a:cs typeface="+mn-cs"/>
              </a:defRPr>
            </a:lvl4pPr>
            <a:lvl5pPr marL="914377" indent="-304792" algn="l" defTabSz="1219170" rtl="0" eaLnBrk="1" latinLnBrk="0" hangingPunct="1">
              <a:spcBef>
                <a:spcPts val="1000"/>
              </a:spcBef>
              <a:buFont typeface="Arial" panose="020B0604020202020204" pitchFamily="34" charset="0"/>
              <a:buChar char="•"/>
              <a:defRPr lang="en-US" sz="1400" kern="1200" dirty="0">
                <a:solidFill>
                  <a:schemeClr val="tx1"/>
                </a:solidFill>
                <a:latin typeface="Museo Sans 500"/>
                <a:ea typeface="+mn-ea"/>
                <a:cs typeface="+mn-cs"/>
              </a:defRPr>
            </a:lvl5pPr>
            <a:lvl6pPr marL="335271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6pPr>
            <a:lvl7pPr marL="3962301"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7pPr>
            <a:lvl8pPr marL="4571886"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8pPr>
            <a:lvl9pPr marL="5181470" indent="-304792" algn="l" defTabSz="1219170" rtl="0" eaLnBrk="1" latinLnBrk="0" hangingPunct="1">
              <a:spcBef>
                <a:spcPct val="20000"/>
              </a:spcBef>
              <a:buFont typeface="Arial" panose="020B0604020202020204" pitchFamily="34" charset="0"/>
              <a:buChar char="•"/>
              <a:defRPr sz="2667" kern="1200">
                <a:solidFill>
                  <a:schemeClr val="tx1"/>
                </a:solidFill>
                <a:latin typeface="+mn-lt"/>
                <a:ea typeface="+mn-ea"/>
                <a:cs typeface="+mn-cs"/>
              </a:defRPr>
            </a:lvl9pPr>
          </a:lstStyle>
          <a:p>
            <a:pPr algn="l"/>
            <a:r>
              <a:rPr lang="en-US" sz="4800" b="1" dirty="0">
                <a:solidFill>
                  <a:schemeClr val="bg1"/>
                </a:solidFill>
                <a:latin typeface="+mj-lt"/>
                <a:ea typeface="Calibri" panose="020F0502020204030204" pitchFamily="34" charset="0"/>
                <a:cs typeface="Calibri" panose="020F0502020204030204" pitchFamily="34" charset="0"/>
              </a:rPr>
              <a:t>Conclusion</a:t>
            </a:r>
          </a:p>
        </p:txBody>
      </p:sp>
      <p:sp>
        <p:nvSpPr>
          <p:cNvPr id="1048660" name="TextBox 2"/>
          <p:cNvSpPr txBox="1"/>
          <p:nvPr/>
        </p:nvSpPr>
        <p:spPr>
          <a:xfrm>
            <a:off x="653144" y="1735410"/>
            <a:ext cx="10641873" cy="4621393"/>
          </a:xfrm>
          <a:prstGeom prst="rect">
            <a:avLst/>
          </a:prstGeom>
          <a:noFill/>
        </p:spPr>
        <p:txBody>
          <a:bodyPr wrap="square" lIns="91440" tIns="45720" rIns="91440" bIns="45720" anchor="t">
            <a:spAutoFit/>
          </a:bodyPr>
          <a:lstStyle/>
          <a:p>
            <a:pPr>
              <a:buNone/>
            </a:pPr>
            <a:r>
              <a:rPr lang="en-GB" dirty="0"/>
              <a:t>The NHCI model has shown that </a:t>
            </a:r>
            <a:r>
              <a:rPr lang="en-GB" b="1" dirty="0"/>
              <a:t>effective hypertension control is achievable at scale</a:t>
            </a:r>
            <a:r>
              <a:rPr lang="en-GB" dirty="0"/>
              <a:t> through Nigeria’s primary health care (PHC) system. By integrating </a:t>
            </a:r>
            <a:r>
              <a:rPr lang="en-GB" b="1" dirty="0"/>
              <a:t>standardized protocols</a:t>
            </a:r>
            <a:r>
              <a:rPr lang="en-GB" dirty="0"/>
              <a:t>, </a:t>
            </a:r>
            <a:r>
              <a:rPr lang="en-GB" b="1" dirty="0"/>
              <a:t>task-sharing</a:t>
            </a:r>
            <a:r>
              <a:rPr lang="en-GB" dirty="0"/>
              <a:t>, and </a:t>
            </a:r>
            <a:r>
              <a:rPr lang="en-GB" b="1" dirty="0"/>
              <a:t>patient-</a:t>
            </a:r>
            <a:r>
              <a:rPr lang="en-GB" b="1" dirty="0" err="1"/>
              <a:t>centered</a:t>
            </a:r>
            <a:r>
              <a:rPr lang="en-GB" b="1" dirty="0"/>
              <a:t> delivery</a:t>
            </a:r>
            <a:r>
              <a:rPr lang="en-GB" dirty="0"/>
              <a:t>, the initiative strengthens PHC services and brings life-saving care closer to the people.</a:t>
            </a:r>
          </a:p>
          <a:p>
            <a:pPr>
              <a:buNone/>
            </a:pPr>
            <a:r>
              <a:rPr lang="en-GB" dirty="0"/>
              <a:t>This model is:</a:t>
            </a:r>
          </a:p>
          <a:p>
            <a:pPr>
              <a:buFont typeface="Arial" panose="020B0604020202020204" pitchFamily="34" charset="0"/>
              <a:buChar char="•"/>
            </a:pPr>
            <a:r>
              <a:rPr lang="en-GB" b="1" dirty="0"/>
              <a:t>Feasible</a:t>
            </a:r>
            <a:r>
              <a:rPr lang="en-GB" dirty="0"/>
              <a:t> – Built on existing health infrastructure and workforce.</a:t>
            </a:r>
          </a:p>
          <a:p>
            <a:pPr>
              <a:buFont typeface="Arial" panose="020B0604020202020204" pitchFamily="34" charset="0"/>
              <a:buChar char="•"/>
            </a:pPr>
            <a:r>
              <a:rPr lang="en-GB" b="1" dirty="0"/>
              <a:t>Scalable</a:t>
            </a:r>
            <a:r>
              <a:rPr lang="en-GB" dirty="0"/>
              <a:t> – Adaptable for national rollout with minimal disruption.</a:t>
            </a:r>
          </a:p>
          <a:p>
            <a:pPr>
              <a:buFont typeface="Arial" panose="020B0604020202020204" pitchFamily="34" charset="0"/>
              <a:buChar char="•"/>
            </a:pPr>
            <a:r>
              <a:rPr lang="en-GB" b="1" dirty="0"/>
              <a:t>Sustainable</a:t>
            </a:r>
            <a:r>
              <a:rPr lang="en-GB" dirty="0"/>
              <a:t> – Aligned with government priorities and UHC objectives.</a:t>
            </a:r>
            <a:br>
              <a:rPr lang="en-GB" dirty="0"/>
            </a:br>
            <a:r>
              <a:rPr lang="en-GB" dirty="0"/>
              <a:t>NHCI offers a </a:t>
            </a:r>
            <a:r>
              <a:rPr lang="en-GB" b="1" dirty="0"/>
              <a:t>proven blueprint</a:t>
            </a:r>
            <a:r>
              <a:rPr lang="en-GB" dirty="0"/>
              <a:t> for integrating noncommunicable disease care into PHCs—supporting Nigeria’s commitment to </a:t>
            </a:r>
            <a:r>
              <a:rPr lang="en-GB" b="1" dirty="0"/>
              <a:t>Universal Health Coverage</a:t>
            </a:r>
            <a:r>
              <a:rPr lang="en-GB" dirty="0"/>
              <a:t> and ensuring no one is left behind.</a:t>
            </a:r>
          </a:p>
          <a:p>
            <a:pPr marL="342900" marR="0" indent="-342900">
              <a:lnSpc>
                <a:spcPct val="115000"/>
              </a:lnSpc>
              <a:buFont typeface="Wingdings" panose="05000000000000000000" pitchFamily="2" charset="2"/>
              <a:buChar char="Ø"/>
            </a:pPr>
            <a:endParaRPr lang="en-US" sz="2800" dirty="0">
              <a:solidFill>
                <a:schemeClr val="accent4">
                  <a:lumMod val="50000"/>
                </a:schemeClr>
              </a:solidFill>
              <a:effectLst/>
              <a:ea typeface="Calibri" panose="020F0502020204030204" pitchFamily="34" charset="0"/>
              <a:cs typeface="Calibri" panose="020F0502020204030204" pitchFamily="34" charset="0"/>
            </a:endParaRPr>
          </a:p>
        </p:txBody>
      </p:sp>
    </p:spTree>
  </p:cSld>
  <p:clrMapOvr>
    <a:masterClrMapping/>
  </p:clrMapOvr>
</p:sld>
</file>

<file path=ppt/theme/theme1.xml><?xml version="1.0" encoding="utf-8"?>
<a:theme xmlns:a="http://schemas.openxmlformats.org/drawingml/2006/main" name="Project HOPE Master Theme">
  <a:themeElements>
    <a:clrScheme name="Custom 2">
      <a:dk1>
        <a:srgbClr val="002E6D"/>
      </a:dk1>
      <a:lt1>
        <a:srgbClr val="FFFFFF"/>
      </a:lt1>
      <a:dk2>
        <a:srgbClr val="002E6D"/>
      </a:dk2>
      <a:lt2>
        <a:srgbClr val="6AAAE4"/>
      </a:lt2>
      <a:accent1>
        <a:srgbClr val="00B189"/>
      </a:accent1>
      <a:accent2>
        <a:srgbClr val="85459F"/>
      </a:accent2>
      <a:accent3>
        <a:srgbClr val="BC204B"/>
      </a:accent3>
      <a:accent4>
        <a:srgbClr val="888B8D"/>
      </a:accent4>
      <a:accent5>
        <a:srgbClr val="6AAAE4"/>
      </a:accent5>
      <a:accent6>
        <a:srgbClr val="00B189"/>
      </a:accent6>
      <a:hlink>
        <a:srgbClr val="6AAAE4"/>
      </a:hlink>
      <a:folHlink>
        <a:srgbClr val="888B8D"/>
      </a:folHlink>
    </a:clrScheme>
    <a:fontScheme name="ProjHope">
      <a:majorFont>
        <a:latin typeface="Museo 700"/>
        <a:ea typeface=""/>
        <a:cs typeface=""/>
      </a:majorFont>
      <a:minorFont>
        <a:latin typeface="Museo 300"/>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1"/>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lnDef>
      <a:spPr>
        <a:ln w="12700"/>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Narrow"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TaxCatchAll xmlns="f2b1576d-914f-425b-8c4c-fae2f204ff81" xsi:nil="true"/>
    <lcf76f155ced4ddcb4097134ff3c332f xmlns="f771f764-b603-4cb4-81c4-5808ffa771c0">
      <Terms xmlns="http://schemas.microsoft.com/office/infopath/2007/PartnerControls"/>
    </lcf76f155ced4ddcb4097134ff3c332f>
    <Notes xmlns="f771f764-b603-4cb4-81c4-5808ffa771c0"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26F1468CD6340442B09FF8E9765DB53D" ma:contentTypeVersion="18" ma:contentTypeDescription="Create a new document." ma:contentTypeScope="" ma:versionID="0d03455ad1ddd803994998e8b1248333">
  <xsd:schema xmlns:xsd="http://www.w3.org/2001/XMLSchema" xmlns:xs="http://www.w3.org/2001/XMLSchema" xmlns:p="http://schemas.microsoft.com/office/2006/metadata/properties" xmlns:ns2="f771f764-b603-4cb4-81c4-5808ffa771c0" xmlns:ns3="f2b1576d-914f-425b-8c4c-fae2f204ff81" targetNamespace="http://schemas.microsoft.com/office/2006/metadata/properties" ma:root="true" ma:fieldsID="3e8b1ca610cbf5a10f96ed1de52542e8" ns2:_="" ns3:_="">
    <xsd:import namespace="f771f764-b603-4cb4-81c4-5808ffa771c0"/>
    <xsd:import namespace="f2b1576d-914f-425b-8c4c-fae2f204ff81"/>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AutoKeyPoints" minOccurs="0"/>
                <xsd:element ref="ns2:MediaServiceKeyPoint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Notes" minOccurs="0"/>
                <xsd:element ref="ns2:MediaServiceDateTaken" minOccurs="0"/>
                <xsd:element ref="ns2:MediaLengthInSeconds" minOccurs="0"/>
                <xsd:element ref="ns2:MediaServiceObjectDetectorVersions" minOccurs="0"/>
                <xsd:element ref="ns2:MediaServiceLocation"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771f764-b603-4cb4-81c4-5808ffa771c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b62e6194-131e-4e3f-ae31-3cb0b554f9b7" ma:termSetId="09814cd3-568e-fe90-9814-8d621ff8fb84" ma:anchorId="fba54fb3-c3e1-fe81-a776-ca4b69148c4d" ma:open="true" ma:isKeyword="false">
      <xsd:complexType>
        <xsd:sequence>
          <xsd:element ref="pc:Terms" minOccurs="0" maxOccurs="1"/>
        </xsd:sequence>
      </xsd:complex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Notes" ma:index="20" nillable="true" ma:displayName="Notes" ma:format="Dropdown" ma:internalName="Notes">
      <xsd:simpleType>
        <xsd:restriction base="dms:Text">
          <xsd:maxLength value="255"/>
        </xsd:restriction>
      </xsd:simpleType>
    </xsd:element>
    <xsd:element name="MediaServiceDateTaken" ma:index="21" nillable="true" ma:displayName="MediaServiceDateTaken" ma:hidden="true" ma:indexed="true" ma:internalName="MediaServiceDateTaken" ma:readOnly="true">
      <xsd:simpleType>
        <xsd:restriction base="dms:Text"/>
      </xsd:simpleType>
    </xsd:element>
    <xsd:element name="MediaLengthInSeconds" ma:index="22" nillable="true" ma:displayName="MediaLengthInSeconds" ma:hidden="true" ma:internalName="MediaLengthInSeconds" ma:readOnly="true">
      <xsd:simpleType>
        <xsd:restriction base="dms:Unknown"/>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element name="MediaServiceLocation" ma:index="24" nillable="true" ma:displayName="Location" ma:indexed="true" ma:internalName="MediaServiceLocation"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f2b1576d-914f-425b-8c4c-fae2f204ff81"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da33a26a-4c11-47f5-b453-30ddb2e2767c}" ma:internalName="TaxCatchAll" ma:showField="CatchAllData" ma:web="f2b1576d-914f-425b-8c4c-fae2f204ff81">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61AD17A6-8AC8-49E5-B66B-59256F2F3271}">
  <ds:schemaRefs>
    <ds:schemaRef ds:uri="http://schemas.microsoft.com/sharepoint/v3/contenttype/forms"/>
  </ds:schemaRefs>
</ds:datastoreItem>
</file>

<file path=customXml/itemProps2.xml><?xml version="1.0" encoding="utf-8"?>
<ds:datastoreItem xmlns:ds="http://schemas.openxmlformats.org/officeDocument/2006/customXml" ds:itemID="{6130D824-400E-4259-BB84-DE31673BC7A1}">
  <ds:schemaRefs>
    <ds:schemaRef ds:uri="f2b1576d-914f-425b-8c4c-fae2f204ff81"/>
    <ds:schemaRef ds:uri="f771f764-b603-4cb4-81c4-5808ffa771c0"/>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925C0FAB-A910-4E12-85D3-A8EAE2A89595}">
  <ds:schemaRefs>
    <ds:schemaRef ds:uri="f2b1576d-914f-425b-8c4c-fae2f204ff81"/>
    <ds:schemaRef ds:uri="f771f764-b603-4cb4-81c4-5808ffa771c0"/>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otalTime>481</TotalTime>
  <Words>615</Words>
  <Application>Microsoft Office PowerPoint</Application>
  <PresentationFormat>Widescreen</PresentationFormat>
  <Paragraphs>119</Paragraphs>
  <Slides>11</Slides>
  <Notes>4</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11</vt:i4>
      </vt:variant>
    </vt:vector>
  </HeadingPairs>
  <TitlesOfParts>
    <vt:vector size="23" baseType="lpstr">
      <vt:lpstr>Calibri</vt:lpstr>
      <vt:lpstr>Segoe UI</vt:lpstr>
      <vt:lpstr>Museo 300</vt:lpstr>
      <vt:lpstr>Museo 500</vt:lpstr>
      <vt:lpstr>Museo Sans 500</vt:lpstr>
      <vt:lpstr>Museo Sans 900</vt:lpstr>
      <vt:lpstr>Segoe UI Light</vt:lpstr>
      <vt:lpstr>Museo 700</vt:lpstr>
      <vt:lpstr>Arial</vt:lpstr>
      <vt:lpstr>Museo Sans 700</vt:lpstr>
      <vt:lpstr>Wingdings</vt:lpstr>
      <vt:lpstr>Project HOPE Master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Costa Atori  Ag. Country Representative catori@projecthope.org | +2348032411662  </vt:lpstr>
    </vt:vector>
  </TitlesOfParts>
  <Company>Havas Health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Havas Health</dc:creator>
  <cp:lastModifiedBy>Landis, Meg</cp:lastModifiedBy>
  <cp:revision>16</cp:revision>
  <dcterms:created xsi:type="dcterms:W3CDTF">2018-02-07T17:43:20Z</dcterms:created>
  <dcterms:modified xsi:type="dcterms:W3CDTF">2025-07-16T17:18:28Z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0x01010026F1468CD6340442B09FF8E9765DB53D</vt:lpwstr>
  </property>
  <property fmtid="{D5CDD505-2E9C-101B-9397-08002B2CF9AE}" pid="3" name="_dlc_DocIdItemGuid">
    <vt:lpwstr>1fa3d1c2-ba28-44b3-9d43-2666e1fb1edf</vt:lpwstr>
  </property>
  <property fmtid="{D5CDD505-2E9C-101B-9397-08002B2CF9AE}" pid="4" name="MediaServiceImageTags">
    <vt:lpwstr/>
  </property>
</Properties>
</file>